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3"/>
  </p:notesMasterIdLst>
  <p:sldIdLst>
    <p:sldId id="298" r:id="rId5"/>
    <p:sldId id="299" r:id="rId6"/>
    <p:sldId id="300" r:id="rId7"/>
    <p:sldId id="295" r:id="rId8"/>
    <p:sldId id="305" r:id="rId9"/>
    <p:sldId id="282" r:id="rId10"/>
    <p:sldId id="283" r:id="rId11"/>
    <p:sldId id="294" r:id="rId12"/>
    <p:sldId id="293" r:id="rId13"/>
    <p:sldId id="302" r:id="rId14"/>
    <p:sldId id="303" r:id="rId15"/>
    <p:sldId id="304" r:id="rId16"/>
    <p:sldId id="290" r:id="rId17"/>
    <p:sldId id="287" r:id="rId18"/>
    <p:sldId id="268" r:id="rId19"/>
    <p:sldId id="301" r:id="rId20"/>
    <p:sldId id="292" r:id="rId21"/>
    <p:sldId id="288" r:id="rId22"/>
    <p:sldId id="291" r:id="rId23"/>
    <p:sldId id="289" r:id="rId24"/>
    <p:sldId id="284" r:id="rId25"/>
    <p:sldId id="285" r:id="rId26"/>
    <p:sldId id="264" r:id="rId27"/>
    <p:sldId id="265" r:id="rId28"/>
    <p:sldId id="266" r:id="rId29"/>
    <p:sldId id="267" r:id="rId30"/>
    <p:sldId id="297" r:id="rId31"/>
    <p:sldId id="29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5ED111-028E-4833-84C6-E0F9AA0C3E91}" v="92" dt="2023-06-01T21:03:29.4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14" autoAdjust="0"/>
    <p:restoredTop sz="75294" autoAdjust="0"/>
  </p:normalViewPr>
  <p:slideViewPr>
    <p:cSldViewPr snapToGrid="0">
      <p:cViewPr varScale="1">
        <p:scale>
          <a:sx n="62" d="100"/>
          <a:sy n="62" d="100"/>
        </p:scale>
        <p:origin x="157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5/10/relationships/revisionInfo" Target="revisionInfo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ne, Stefanie" userId="4a8c6c9c-e558-4387-bb26-bde8015993b6" providerId="ADAL" clId="{13E52B12-C676-45A6-977F-A5964747407A}"/>
    <pc:docChg chg="undo addSld delSld modSld">
      <pc:chgData name="Lane, Stefanie" userId="4a8c6c9c-e558-4387-bb26-bde8015993b6" providerId="ADAL" clId="{13E52B12-C676-45A6-977F-A5964747407A}" dt="2023-01-22T04:01:55.760" v="146" actId="164"/>
      <pc:docMkLst>
        <pc:docMk/>
      </pc:docMkLst>
      <pc:sldChg chg="addSp modSp add">
        <pc:chgData name="Lane, Stefanie" userId="4a8c6c9c-e558-4387-bb26-bde8015993b6" providerId="ADAL" clId="{13E52B12-C676-45A6-977F-A5964747407A}" dt="2023-01-22T01:18:18.163" v="85" actId="20577"/>
        <pc:sldMkLst>
          <pc:docMk/>
          <pc:sldMk cId="2905637472" sldId="268"/>
        </pc:sldMkLst>
        <pc:spChg chg="add mod">
          <ac:chgData name="Lane, Stefanie" userId="4a8c6c9c-e558-4387-bb26-bde8015993b6" providerId="ADAL" clId="{13E52B12-C676-45A6-977F-A5964747407A}" dt="2023-01-22T01:18:18.163" v="85" actId="20577"/>
          <ac:spMkLst>
            <pc:docMk/>
            <pc:sldMk cId="2905637472" sldId="268"/>
            <ac:spMk id="4" creationId="{D61A41B2-120E-4788-BC58-25D946955B1F}"/>
          </ac:spMkLst>
        </pc:spChg>
        <pc:picChg chg="add mod">
          <ac:chgData name="Lane, Stefanie" userId="4a8c6c9c-e558-4387-bb26-bde8015993b6" providerId="ADAL" clId="{13E52B12-C676-45A6-977F-A5964747407A}" dt="2023-01-22T01:17:59.445" v="2" actId="1076"/>
          <ac:picMkLst>
            <pc:docMk/>
            <pc:sldMk cId="2905637472" sldId="268"/>
            <ac:picMk id="3" creationId="{C61B1B6C-4A3D-4272-B058-CAEB85DC5EBA}"/>
          </ac:picMkLst>
        </pc:picChg>
      </pc:sldChg>
      <pc:sldChg chg="addSp delSp modSp add">
        <pc:chgData name="Lane, Stefanie" userId="4a8c6c9c-e558-4387-bb26-bde8015993b6" providerId="ADAL" clId="{13E52B12-C676-45A6-977F-A5964747407A}" dt="2023-01-22T04:01:55.760" v="146" actId="164"/>
        <pc:sldMkLst>
          <pc:docMk/>
          <pc:sldMk cId="4043616281" sldId="282"/>
        </pc:sldMkLst>
        <pc:spChg chg="mod">
          <ac:chgData name="Lane, Stefanie" userId="4a8c6c9c-e558-4387-bb26-bde8015993b6" providerId="ADAL" clId="{13E52B12-C676-45A6-977F-A5964747407A}" dt="2023-01-22T03:57:22.943" v="113" actId="2085"/>
          <ac:spMkLst>
            <pc:docMk/>
            <pc:sldMk cId="4043616281" sldId="282"/>
            <ac:spMk id="3" creationId="{A279EEBF-839B-4139-9FFE-9E86287F35BE}"/>
          </ac:spMkLst>
        </pc:spChg>
        <pc:spChg chg="mod">
          <ac:chgData name="Lane, Stefanie" userId="4a8c6c9c-e558-4387-bb26-bde8015993b6" providerId="ADAL" clId="{13E52B12-C676-45A6-977F-A5964747407A}" dt="2023-01-22T03:57:22.943" v="113" actId="2085"/>
          <ac:spMkLst>
            <pc:docMk/>
            <pc:sldMk cId="4043616281" sldId="282"/>
            <ac:spMk id="4" creationId="{F09EBF42-9026-4CC5-A78B-5D049E8E784B}"/>
          </ac:spMkLst>
        </pc:spChg>
        <pc:spChg chg="mod topLvl">
          <ac:chgData name="Lane, Stefanie" userId="4a8c6c9c-e558-4387-bb26-bde8015993b6" providerId="ADAL" clId="{13E52B12-C676-45A6-977F-A5964747407A}" dt="2023-01-22T04:01:22.296" v="144" actId="164"/>
          <ac:spMkLst>
            <pc:docMk/>
            <pc:sldMk cId="4043616281" sldId="282"/>
            <ac:spMk id="5" creationId="{0E5980DF-C975-484D-A3F3-CD609757C131}"/>
          </ac:spMkLst>
        </pc:spChg>
        <pc:spChg chg="mod topLvl">
          <ac:chgData name="Lane, Stefanie" userId="4a8c6c9c-e558-4387-bb26-bde8015993b6" providerId="ADAL" clId="{13E52B12-C676-45A6-977F-A5964747407A}" dt="2023-01-22T04:00:20.351" v="141" actId="164"/>
          <ac:spMkLst>
            <pc:docMk/>
            <pc:sldMk cId="4043616281" sldId="282"/>
            <ac:spMk id="6" creationId="{37E216B5-25FA-4B9F-90E1-50D73E5F8071}"/>
          </ac:spMkLst>
        </pc:spChg>
        <pc:spChg chg="mod topLvl">
          <ac:chgData name="Lane, Stefanie" userId="4a8c6c9c-e558-4387-bb26-bde8015993b6" providerId="ADAL" clId="{13E52B12-C676-45A6-977F-A5964747407A}" dt="2023-01-22T04:00:20.351" v="141" actId="164"/>
          <ac:spMkLst>
            <pc:docMk/>
            <pc:sldMk cId="4043616281" sldId="282"/>
            <ac:spMk id="7" creationId="{64FFC293-87D3-458D-81DA-1D1E70DEAFFC}"/>
          </ac:spMkLst>
        </pc:spChg>
        <pc:spChg chg="mod topLvl">
          <ac:chgData name="Lane, Stefanie" userId="4a8c6c9c-e558-4387-bb26-bde8015993b6" providerId="ADAL" clId="{13E52B12-C676-45A6-977F-A5964747407A}" dt="2023-01-22T04:00:20.351" v="141" actId="164"/>
          <ac:spMkLst>
            <pc:docMk/>
            <pc:sldMk cId="4043616281" sldId="282"/>
            <ac:spMk id="8" creationId="{C360013B-0209-46C3-A072-F3532F10231D}"/>
          </ac:spMkLst>
        </pc:spChg>
        <pc:spChg chg="mod topLvl">
          <ac:chgData name="Lane, Stefanie" userId="4a8c6c9c-e558-4387-bb26-bde8015993b6" providerId="ADAL" clId="{13E52B12-C676-45A6-977F-A5964747407A}" dt="2023-01-22T04:00:20.351" v="141" actId="164"/>
          <ac:spMkLst>
            <pc:docMk/>
            <pc:sldMk cId="4043616281" sldId="282"/>
            <ac:spMk id="9" creationId="{C2242CFC-5EDB-4EAE-B75E-00AB8CB37F3E}"/>
          </ac:spMkLst>
        </pc:spChg>
        <pc:spChg chg="mod topLvl">
          <ac:chgData name="Lane, Stefanie" userId="4a8c6c9c-e558-4387-bb26-bde8015993b6" providerId="ADAL" clId="{13E52B12-C676-45A6-977F-A5964747407A}" dt="2023-01-22T04:00:20.351" v="141" actId="164"/>
          <ac:spMkLst>
            <pc:docMk/>
            <pc:sldMk cId="4043616281" sldId="282"/>
            <ac:spMk id="10" creationId="{0E8BCDC7-B3BE-4CCF-BA4E-FA056820B31E}"/>
          </ac:spMkLst>
        </pc:spChg>
        <pc:spChg chg="mod topLvl">
          <ac:chgData name="Lane, Stefanie" userId="4a8c6c9c-e558-4387-bb26-bde8015993b6" providerId="ADAL" clId="{13E52B12-C676-45A6-977F-A5964747407A}" dt="2023-01-22T04:01:22.296" v="144" actId="164"/>
          <ac:spMkLst>
            <pc:docMk/>
            <pc:sldMk cId="4043616281" sldId="282"/>
            <ac:spMk id="13" creationId="{EC972CD4-6ED8-432F-9C88-07FD34E9A34B}"/>
          </ac:spMkLst>
        </pc:spChg>
        <pc:spChg chg="mod topLvl">
          <ac:chgData name="Lane, Stefanie" userId="4a8c6c9c-e558-4387-bb26-bde8015993b6" providerId="ADAL" clId="{13E52B12-C676-45A6-977F-A5964747407A}" dt="2023-01-22T04:01:22.296" v="144" actId="164"/>
          <ac:spMkLst>
            <pc:docMk/>
            <pc:sldMk cId="4043616281" sldId="282"/>
            <ac:spMk id="14" creationId="{632FD171-7464-4774-8F9C-89DCCDD7DAD5}"/>
          </ac:spMkLst>
        </pc:spChg>
        <pc:grpChg chg="del mod topLvl">
          <ac:chgData name="Lane, Stefanie" userId="4a8c6c9c-e558-4387-bb26-bde8015993b6" providerId="ADAL" clId="{13E52B12-C676-45A6-977F-A5964747407A}" dt="2023-01-22T04:00:18.335" v="140" actId="165"/>
          <ac:grpSpMkLst>
            <pc:docMk/>
            <pc:sldMk cId="4043616281" sldId="282"/>
            <ac:grpSpMk id="11" creationId="{B7094E61-78D7-4770-A7D0-226890183B3C}"/>
          </ac:grpSpMkLst>
        </pc:grpChg>
        <pc:grpChg chg="mod topLvl">
          <ac:chgData name="Lane, Stefanie" userId="4a8c6c9c-e558-4387-bb26-bde8015993b6" providerId="ADAL" clId="{13E52B12-C676-45A6-977F-A5964747407A}" dt="2023-01-22T04:01:22.296" v="144" actId="164"/>
          <ac:grpSpMkLst>
            <pc:docMk/>
            <pc:sldMk cId="4043616281" sldId="282"/>
            <ac:grpSpMk id="12" creationId="{C74DC0A5-F627-4F71-9FCF-F70B3B13D19C}"/>
          </ac:grpSpMkLst>
        </pc:grpChg>
        <pc:grpChg chg="add del mod topLvl">
          <ac:chgData name="Lane, Stefanie" userId="4a8c6c9c-e558-4387-bb26-bde8015993b6" providerId="ADAL" clId="{13E52B12-C676-45A6-977F-A5964747407A}" dt="2023-01-22T04:00:04.368" v="137" actId="165"/>
          <ac:grpSpMkLst>
            <pc:docMk/>
            <pc:sldMk cId="4043616281" sldId="282"/>
            <ac:grpSpMk id="23" creationId="{B61B577D-96A3-4E34-A40D-8F13ABA02B9D}"/>
          </ac:grpSpMkLst>
        </pc:grpChg>
        <pc:grpChg chg="add mod">
          <ac:chgData name="Lane, Stefanie" userId="4a8c6c9c-e558-4387-bb26-bde8015993b6" providerId="ADAL" clId="{13E52B12-C676-45A6-977F-A5964747407A}" dt="2023-01-22T03:58:05.408" v="117" actId="164"/>
          <ac:grpSpMkLst>
            <pc:docMk/>
            <pc:sldMk cId="4043616281" sldId="282"/>
            <ac:grpSpMk id="24" creationId="{E13F7322-0EFE-4ADA-B1AB-AD8D75FC53B4}"/>
          </ac:grpSpMkLst>
        </pc:grpChg>
        <pc:grpChg chg="add del mod">
          <ac:chgData name="Lane, Stefanie" userId="4a8c6c9c-e558-4387-bb26-bde8015993b6" providerId="ADAL" clId="{13E52B12-C676-45A6-977F-A5964747407A}" dt="2023-01-22T03:59:58.736" v="136" actId="165"/>
          <ac:grpSpMkLst>
            <pc:docMk/>
            <pc:sldMk cId="4043616281" sldId="282"/>
            <ac:grpSpMk id="25" creationId="{8A9021FB-761C-4C73-AB78-1829061E9164}"/>
          </ac:grpSpMkLst>
        </pc:grpChg>
        <pc:grpChg chg="add mod">
          <ac:chgData name="Lane, Stefanie" userId="4a8c6c9c-e558-4387-bb26-bde8015993b6" providerId="ADAL" clId="{13E52B12-C676-45A6-977F-A5964747407A}" dt="2023-01-22T04:01:25.755" v="145" actId="164"/>
          <ac:grpSpMkLst>
            <pc:docMk/>
            <pc:sldMk cId="4043616281" sldId="282"/>
            <ac:grpSpMk id="26" creationId="{83F22504-ED7A-4B6C-BD08-76A4A9A3110D}"/>
          </ac:grpSpMkLst>
        </pc:grpChg>
        <pc:grpChg chg="mod topLvl">
          <ac:chgData name="Lane, Stefanie" userId="4a8c6c9c-e558-4387-bb26-bde8015993b6" providerId="ADAL" clId="{13E52B12-C676-45A6-977F-A5964747407A}" dt="2023-01-22T04:01:55.760" v="146" actId="164"/>
          <ac:grpSpMkLst>
            <pc:docMk/>
            <pc:sldMk cId="4043616281" sldId="282"/>
            <ac:grpSpMk id="31" creationId="{642371DC-0696-410E-88D5-BBE276CD20D6}"/>
          </ac:grpSpMkLst>
        </pc:grpChg>
        <pc:grpChg chg="mod topLvl">
          <ac:chgData name="Lane, Stefanie" userId="4a8c6c9c-e558-4387-bb26-bde8015993b6" providerId="ADAL" clId="{13E52B12-C676-45A6-977F-A5964747407A}" dt="2023-01-22T04:01:55.760" v="146" actId="164"/>
          <ac:grpSpMkLst>
            <pc:docMk/>
            <pc:sldMk cId="4043616281" sldId="282"/>
            <ac:grpSpMk id="32" creationId="{F1788428-F42C-49CA-94DA-40317F65430D}"/>
          </ac:grpSpMkLst>
        </pc:grpChg>
        <pc:grpChg chg="add mod">
          <ac:chgData name="Lane, Stefanie" userId="4a8c6c9c-e558-4387-bb26-bde8015993b6" providerId="ADAL" clId="{13E52B12-C676-45A6-977F-A5964747407A}" dt="2023-01-22T04:01:25.755" v="145" actId="164"/>
          <ac:grpSpMkLst>
            <pc:docMk/>
            <pc:sldMk cId="4043616281" sldId="282"/>
            <ac:grpSpMk id="45" creationId="{1967F97A-7862-4BCC-A52F-E00EE25D2865}"/>
          </ac:grpSpMkLst>
        </pc:grpChg>
        <pc:grpChg chg="add mod">
          <ac:chgData name="Lane, Stefanie" userId="4a8c6c9c-e558-4387-bb26-bde8015993b6" providerId="ADAL" clId="{13E52B12-C676-45A6-977F-A5964747407A}" dt="2023-01-22T04:01:55.760" v="146" actId="164"/>
          <ac:grpSpMkLst>
            <pc:docMk/>
            <pc:sldMk cId="4043616281" sldId="282"/>
            <ac:grpSpMk id="46" creationId="{4E669253-88B6-42DF-BD8E-D1E2B11702F7}"/>
          </ac:grpSpMkLst>
        </pc:grpChg>
        <pc:grpChg chg="add mod">
          <ac:chgData name="Lane, Stefanie" userId="4a8c6c9c-e558-4387-bb26-bde8015993b6" providerId="ADAL" clId="{13E52B12-C676-45A6-977F-A5964747407A}" dt="2023-01-22T04:01:55.760" v="146" actId="164"/>
          <ac:grpSpMkLst>
            <pc:docMk/>
            <pc:sldMk cId="4043616281" sldId="282"/>
            <ac:grpSpMk id="48" creationId="{255CB331-6AE8-4F91-8E4B-1D992520748B}"/>
          </ac:grpSpMkLst>
        </pc:grpChg>
        <pc:graphicFrameChg chg="mod modGraphic">
          <ac:chgData name="Lane, Stefanie" userId="4a8c6c9c-e558-4387-bb26-bde8015993b6" providerId="ADAL" clId="{13E52B12-C676-45A6-977F-A5964747407A}" dt="2023-01-22T04:00:31.495" v="143" actId="1076"/>
          <ac:graphicFrameMkLst>
            <pc:docMk/>
            <pc:sldMk cId="4043616281" sldId="282"/>
            <ac:graphicFrameMk id="47" creationId="{C58226F7-2CC6-4142-A3C8-C6C8564D595F}"/>
          </ac:graphicFrameMkLst>
        </pc:graphicFrameChg>
        <pc:picChg chg="mod">
          <ac:chgData name="Lane, Stefanie" userId="4a8c6c9c-e558-4387-bb26-bde8015993b6" providerId="ADAL" clId="{13E52B12-C676-45A6-977F-A5964747407A}" dt="2023-01-22T03:57:22.943" v="113" actId="2085"/>
          <ac:picMkLst>
            <pc:docMk/>
            <pc:sldMk cId="4043616281" sldId="282"/>
            <ac:picMk id="2" creationId="{9BF21214-E746-43D2-BFDA-C6479646262F}"/>
          </ac:picMkLst>
        </pc:picChg>
      </pc:sldChg>
    </pc:docChg>
  </pc:docChgLst>
  <pc:docChgLst>
    <pc:chgData name="Lane, Stefanie" userId="4a8c6c9c-e558-4387-bb26-bde8015993b6" providerId="ADAL" clId="{9F5ED111-028E-4833-84C6-E0F9AA0C3E91}"/>
    <pc:docChg chg="undo custSel addSld modSld sldOrd">
      <pc:chgData name="Lane, Stefanie" userId="4a8c6c9c-e558-4387-bb26-bde8015993b6" providerId="ADAL" clId="{9F5ED111-028E-4833-84C6-E0F9AA0C3E91}" dt="2023-06-01T21:03:29.411" v="869"/>
      <pc:docMkLst>
        <pc:docMk/>
      </pc:docMkLst>
      <pc:sldChg chg="ord">
        <pc:chgData name="Lane, Stefanie" userId="4a8c6c9c-e558-4387-bb26-bde8015993b6" providerId="ADAL" clId="{9F5ED111-028E-4833-84C6-E0F9AA0C3E91}" dt="2023-05-22T19:44:09.117" v="30"/>
        <pc:sldMkLst>
          <pc:docMk/>
          <pc:sldMk cId="3479096387" sldId="264"/>
        </pc:sldMkLst>
      </pc:sldChg>
      <pc:sldChg chg="ord">
        <pc:chgData name="Lane, Stefanie" userId="4a8c6c9c-e558-4387-bb26-bde8015993b6" providerId="ADAL" clId="{9F5ED111-028E-4833-84C6-E0F9AA0C3E91}" dt="2023-05-22T19:44:09.117" v="30"/>
        <pc:sldMkLst>
          <pc:docMk/>
          <pc:sldMk cId="1788817717" sldId="265"/>
        </pc:sldMkLst>
      </pc:sldChg>
      <pc:sldChg chg="ord">
        <pc:chgData name="Lane, Stefanie" userId="4a8c6c9c-e558-4387-bb26-bde8015993b6" providerId="ADAL" clId="{9F5ED111-028E-4833-84C6-E0F9AA0C3E91}" dt="2023-05-22T19:44:24.435" v="32"/>
        <pc:sldMkLst>
          <pc:docMk/>
          <pc:sldMk cId="854504718" sldId="266"/>
        </pc:sldMkLst>
      </pc:sldChg>
      <pc:sldChg chg="ord">
        <pc:chgData name="Lane, Stefanie" userId="4a8c6c9c-e558-4387-bb26-bde8015993b6" providerId="ADAL" clId="{9F5ED111-028E-4833-84C6-E0F9AA0C3E91}" dt="2023-05-22T19:44:24.435" v="32"/>
        <pc:sldMkLst>
          <pc:docMk/>
          <pc:sldMk cId="488313110" sldId="267"/>
        </pc:sldMkLst>
      </pc:sldChg>
      <pc:sldChg chg="modSp mod">
        <pc:chgData name="Lane, Stefanie" userId="4a8c6c9c-e558-4387-bb26-bde8015993b6" providerId="ADAL" clId="{9F5ED111-028E-4833-84C6-E0F9AA0C3E91}" dt="2023-05-24T23:06:21.018" v="711" actId="2085"/>
        <pc:sldMkLst>
          <pc:docMk/>
          <pc:sldMk cId="2905637472" sldId="268"/>
        </pc:sldMkLst>
        <pc:spChg chg="mod">
          <ac:chgData name="Lane, Stefanie" userId="4a8c6c9c-e558-4387-bb26-bde8015993b6" providerId="ADAL" clId="{9F5ED111-028E-4833-84C6-E0F9AA0C3E91}" dt="2023-05-24T23:04:43.475" v="702" actId="14100"/>
          <ac:spMkLst>
            <pc:docMk/>
            <pc:sldMk cId="2905637472" sldId="268"/>
            <ac:spMk id="8" creationId="{684C302A-7790-4B3F-A969-B659D3174958}"/>
          </ac:spMkLst>
        </pc:spChg>
        <pc:spChg chg="mod">
          <ac:chgData name="Lane, Stefanie" userId="4a8c6c9c-e558-4387-bb26-bde8015993b6" providerId="ADAL" clId="{9F5ED111-028E-4833-84C6-E0F9AA0C3E91}" dt="2023-05-24T23:04:43.475" v="702" actId="14100"/>
          <ac:spMkLst>
            <pc:docMk/>
            <pc:sldMk cId="2905637472" sldId="268"/>
            <ac:spMk id="9" creationId="{8224CA0C-B1B9-909D-DF73-321A05137532}"/>
          </ac:spMkLst>
        </pc:spChg>
        <pc:grpChg chg="mod">
          <ac:chgData name="Lane, Stefanie" userId="4a8c6c9c-e558-4387-bb26-bde8015993b6" providerId="ADAL" clId="{9F5ED111-028E-4833-84C6-E0F9AA0C3E91}" dt="2023-05-24T23:04:43.475" v="702" actId="14100"/>
          <ac:grpSpMkLst>
            <pc:docMk/>
            <pc:sldMk cId="2905637472" sldId="268"/>
            <ac:grpSpMk id="10" creationId="{5D8F1837-83E2-9C9F-7C6F-F7F6D0F573D9}"/>
          </ac:grpSpMkLst>
        </pc:grpChg>
        <pc:picChg chg="mod">
          <ac:chgData name="Lane, Stefanie" userId="4a8c6c9c-e558-4387-bb26-bde8015993b6" providerId="ADAL" clId="{9F5ED111-028E-4833-84C6-E0F9AA0C3E91}" dt="2023-05-24T23:06:21.018" v="711" actId="2085"/>
          <ac:picMkLst>
            <pc:docMk/>
            <pc:sldMk cId="2905637472" sldId="268"/>
            <ac:picMk id="2" creationId="{8A81FE5A-7FE5-8B80-3EB6-EC3F3755B80E}"/>
          </ac:picMkLst>
        </pc:picChg>
        <pc:picChg chg="mod modCrop">
          <ac:chgData name="Lane, Stefanie" userId="4a8c6c9c-e558-4387-bb26-bde8015993b6" providerId="ADAL" clId="{9F5ED111-028E-4833-84C6-E0F9AA0C3E91}" dt="2023-05-24T23:06:18.404" v="710" actId="2085"/>
          <ac:picMkLst>
            <pc:docMk/>
            <pc:sldMk cId="2905637472" sldId="268"/>
            <ac:picMk id="3" creationId="{C61B1B6C-4A3D-4272-B058-CAEB85DC5EBA}"/>
          </ac:picMkLst>
        </pc:picChg>
      </pc:sldChg>
      <pc:sldChg chg="addSp delSp modSp mod">
        <pc:chgData name="Lane, Stefanie" userId="4a8c6c9c-e558-4387-bb26-bde8015993b6" providerId="ADAL" clId="{9F5ED111-028E-4833-84C6-E0F9AA0C3E91}" dt="2023-05-10T21:13:00.658" v="28" actId="1076"/>
        <pc:sldMkLst>
          <pc:docMk/>
          <pc:sldMk cId="2085218463" sldId="283"/>
        </pc:sldMkLst>
        <pc:spChg chg="del">
          <ac:chgData name="Lane, Stefanie" userId="4a8c6c9c-e558-4387-bb26-bde8015993b6" providerId="ADAL" clId="{9F5ED111-028E-4833-84C6-E0F9AA0C3E91}" dt="2023-05-10T21:12:10.614" v="11" actId="478"/>
          <ac:spMkLst>
            <pc:docMk/>
            <pc:sldMk cId="2085218463" sldId="283"/>
            <ac:spMk id="6" creationId="{40287334-2F7F-42C6-837A-36E69B0106FA}"/>
          </ac:spMkLst>
        </pc:spChg>
        <pc:spChg chg="del mod">
          <ac:chgData name="Lane, Stefanie" userId="4a8c6c9c-e558-4387-bb26-bde8015993b6" providerId="ADAL" clId="{9F5ED111-028E-4833-84C6-E0F9AA0C3E91}" dt="2023-05-10T21:12:14.333" v="14" actId="478"/>
          <ac:spMkLst>
            <pc:docMk/>
            <pc:sldMk cId="2085218463" sldId="283"/>
            <ac:spMk id="7" creationId="{30CB82C5-5914-4885-8245-DDCE3708EA60}"/>
          </ac:spMkLst>
        </pc:spChg>
        <pc:spChg chg="del">
          <ac:chgData name="Lane, Stefanie" userId="4a8c6c9c-e558-4387-bb26-bde8015993b6" providerId="ADAL" clId="{9F5ED111-028E-4833-84C6-E0F9AA0C3E91}" dt="2023-05-10T21:12:12.766" v="13" actId="478"/>
          <ac:spMkLst>
            <pc:docMk/>
            <pc:sldMk cId="2085218463" sldId="283"/>
            <ac:spMk id="8" creationId="{40B2D4B1-450A-4C4E-BF52-0A03043DBB0D}"/>
          </ac:spMkLst>
        </pc:spChg>
        <pc:spChg chg="del">
          <ac:chgData name="Lane, Stefanie" userId="4a8c6c9c-e558-4387-bb26-bde8015993b6" providerId="ADAL" clId="{9F5ED111-028E-4833-84C6-E0F9AA0C3E91}" dt="2023-05-10T21:12:06.977" v="9" actId="478"/>
          <ac:spMkLst>
            <pc:docMk/>
            <pc:sldMk cId="2085218463" sldId="283"/>
            <ac:spMk id="9" creationId="{BBBDAD67-5291-46FA-BE98-ED153E0D0612}"/>
          </ac:spMkLst>
        </pc:spChg>
        <pc:spChg chg="del">
          <ac:chgData name="Lane, Stefanie" userId="4a8c6c9c-e558-4387-bb26-bde8015993b6" providerId="ADAL" clId="{9F5ED111-028E-4833-84C6-E0F9AA0C3E91}" dt="2023-05-10T21:12:08.455" v="10" actId="478"/>
          <ac:spMkLst>
            <pc:docMk/>
            <pc:sldMk cId="2085218463" sldId="283"/>
            <ac:spMk id="10" creationId="{E4079B47-D829-48A5-92F3-EF970C6CE86E}"/>
          </ac:spMkLst>
        </pc:spChg>
        <pc:spChg chg="mod">
          <ac:chgData name="Lane, Stefanie" userId="4a8c6c9c-e558-4387-bb26-bde8015993b6" providerId="ADAL" clId="{9F5ED111-028E-4833-84C6-E0F9AA0C3E91}" dt="2023-05-10T21:11:49.667" v="7" actId="1076"/>
          <ac:spMkLst>
            <pc:docMk/>
            <pc:sldMk cId="2085218463" sldId="283"/>
            <ac:spMk id="11" creationId="{EC34DA14-D2B5-416F-A27E-0FF1AD3577CE}"/>
          </ac:spMkLst>
        </pc:spChg>
        <pc:spChg chg="mod">
          <ac:chgData name="Lane, Stefanie" userId="4a8c6c9c-e558-4387-bb26-bde8015993b6" providerId="ADAL" clId="{9F5ED111-028E-4833-84C6-E0F9AA0C3E91}" dt="2023-05-10T21:12:03.178" v="8" actId="1076"/>
          <ac:spMkLst>
            <pc:docMk/>
            <pc:sldMk cId="2085218463" sldId="283"/>
            <ac:spMk id="12" creationId="{C5B8DD23-2888-42FD-9E82-5E06D50A5C9B}"/>
          </ac:spMkLst>
        </pc:spChg>
        <pc:spChg chg="add mod">
          <ac:chgData name="Lane, Stefanie" userId="4a8c6c9c-e558-4387-bb26-bde8015993b6" providerId="ADAL" clId="{9F5ED111-028E-4833-84C6-E0F9AA0C3E91}" dt="2023-05-10T21:12:55.159" v="27" actId="164"/>
          <ac:spMkLst>
            <pc:docMk/>
            <pc:sldMk cId="2085218463" sldId="283"/>
            <ac:spMk id="16" creationId="{2CD5FB34-4072-807C-E2B8-80D8882C1498}"/>
          </ac:spMkLst>
        </pc:spChg>
        <pc:spChg chg="add mod">
          <ac:chgData name="Lane, Stefanie" userId="4a8c6c9c-e558-4387-bb26-bde8015993b6" providerId="ADAL" clId="{9F5ED111-028E-4833-84C6-E0F9AA0C3E91}" dt="2023-05-10T21:12:55.159" v="27" actId="164"/>
          <ac:spMkLst>
            <pc:docMk/>
            <pc:sldMk cId="2085218463" sldId="283"/>
            <ac:spMk id="17" creationId="{F2A1B917-8D66-1EFC-B891-894B5D15D7EE}"/>
          </ac:spMkLst>
        </pc:spChg>
        <pc:grpChg chg="del">
          <ac:chgData name="Lane, Stefanie" userId="4a8c6c9c-e558-4387-bb26-bde8015993b6" providerId="ADAL" clId="{9F5ED111-028E-4833-84C6-E0F9AA0C3E91}" dt="2023-05-10T21:12:12.766" v="13" actId="478"/>
          <ac:grpSpMkLst>
            <pc:docMk/>
            <pc:sldMk cId="2085218463" sldId="283"/>
            <ac:grpSpMk id="13" creationId="{4F7D03B5-C1B2-4FBD-8AE4-C57C2A9A0E93}"/>
          </ac:grpSpMkLst>
        </pc:grpChg>
        <pc:grpChg chg="del">
          <ac:chgData name="Lane, Stefanie" userId="4a8c6c9c-e558-4387-bb26-bde8015993b6" providerId="ADAL" clId="{9F5ED111-028E-4833-84C6-E0F9AA0C3E91}" dt="2023-05-10T21:12:14.333" v="14" actId="478"/>
          <ac:grpSpMkLst>
            <pc:docMk/>
            <pc:sldMk cId="2085218463" sldId="283"/>
            <ac:grpSpMk id="14" creationId="{108B895D-14EA-42C2-AD74-402D98772035}"/>
          </ac:grpSpMkLst>
        </pc:grpChg>
        <pc:grpChg chg="mod">
          <ac:chgData name="Lane, Stefanie" userId="4a8c6c9c-e558-4387-bb26-bde8015993b6" providerId="ADAL" clId="{9F5ED111-028E-4833-84C6-E0F9AA0C3E91}" dt="2023-05-10T21:12:55.159" v="27" actId="164"/>
          <ac:grpSpMkLst>
            <pc:docMk/>
            <pc:sldMk cId="2085218463" sldId="283"/>
            <ac:grpSpMk id="15" creationId="{48189552-E416-4075-B848-13E745307EFE}"/>
          </ac:grpSpMkLst>
        </pc:grpChg>
        <pc:grpChg chg="add mod">
          <ac:chgData name="Lane, Stefanie" userId="4a8c6c9c-e558-4387-bb26-bde8015993b6" providerId="ADAL" clId="{9F5ED111-028E-4833-84C6-E0F9AA0C3E91}" dt="2023-05-10T21:13:00.658" v="28" actId="1076"/>
          <ac:grpSpMkLst>
            <pc:docMk/>
            <pc:sldMk cId="2085218463" sldId="283"/>
            <ac:grpSpMk id="18" creationId="{8D44C8D7-9670-C2DD-0153-609DD3F83170}"/>
          </ac:grpSpMkLst>
        </pc:grpChg>
        <pc:picChg chg="mod">
          <ac:chgData name="Lane, Stefanie" userId="4a8c6c9c-e558-4387-bb26-bde8015993b6" providerId="ADAL" clId="{9F5ED111-028E-4833-84C6-E0F9AA0C3E91}" dt="2023-05-10T21:11:43.113" v="6" actId="14826"/>
          <ac:picMkLst>
            <pc:docMk/>
            <pc:sldMk cId="2085218463" sldId="283"/>
            <ac:picMk id="2" creationId="{82EB03C2-8B46-4258-A8DE-2B2EFDB8D83D}"/>
          </ac:picMkLst>
        </pc:picChg>
      </pc:sldChg>
      <pc:sldChg chg="modSp mod">
        <pc:chgData name="Lane, Stefanie" userId="4a8c6c9c-e558-4387-bb26-bde8015993b6" providerId="ADAL" clId="{9F5ED111-028E-4833-84C6-E0F9AA0C3E91}" dt="2023-05-24T23:04:10.294" v="698" actId="14100"/>
        <pc:sldMkLst>
          <pc:docMk/>
          <pc:sldMk cId="2245456291" sldId="287"/>
        </pc:sldMkLst>
        <pc:spChg chg="mod">
          <ac:chgData name="Lane, Stefanie" userId="4a8c6c9c-e558-4387-bb26-bde8015993b6" providerId="ADAL" clId="{9F5ED111-028E-4833-84C6-E0F9AA0C3E91}" dt="2023-05-24T23:04:10.294" v="698" actId="14100"/>
          <ac:spMkLst>
            <pc:docMk/>
            <pc:sldMk cId="2245456291" sldId="287"/>
            <ac:spMk id="4" creationId="{B57E7868-03B7-9DA6-FF6C-3861AC5705A1}"/>
          </ac:spMkLst>
        </pc:spChg>
        <pc:spChg chg="mod">
          <ac:chgData name="Lane, Stefanie" userId="4a8c6c9c-e558-4387-bb26-bde8015993b6" providerId="ADAL" clId="{9F5ED111-028E-4833-84C6-E0F9AA0C3E91}" dt="2023-05-24T23:04:10.294" v="698" actId="14100"/>
          <ac:spMkLst>
            <pc:docMk/>
            <pc:sldMk cId="2245456291" sldId="287"/>
            <ac:spMk id="5" creationId="{B6D70A14-7666-89F6-F1EA-38B7408AFC0A}"/>
          </ac:spMkLst>
        </pc:spChg>
        <pc:grpChg chg="mod">
          <ac:chgData name="Lane, Stefanie" userId="4a8c6c9c-e558-4387-bb26-bde8015993b6" providerId="ADAL" clId="{9F5ED111-028E-4833-84C6-E0F9AA0C3E91}" dt="2023-05-24T23:04:10.294" v="698" actId="14100"/>
          <ac:grpSpMkLst>
            <pc:docMk/>
            <pc:sldMk cId="2245456291" sldId="287"/>
            <ac:grpSpMk id="6" creationId="{8BA68486-28D2-3CDB-4E26-4ED995E9747E}"/>
          </ac:grpSpMkLst>
        </pc:grpChg>
        <pc:picChg chg="mod modCrop">
          <ac:chgData name="Lane, Stefanie" userId="4a8c6c9c-e558-4387-bb26-bde8015993b6" providerId="ADAL" clId="{9F5ED111-028E-4833-84C6-E0F9AA0C3E91}" dt="2023-05-24T23:04:10.294" v="698" actId="14100"/>
          <ac:picMkLst>
            <pc:docMk/>
            <pc:sldMk cId="2245456291" sldId="287"/>
            <ac:picMk id="3" creationId="{3C97CAC4-AFCB-229D-4AD1-52FF4A5AEF20}"/>
          </ac:picMkLst>
        </pc:picChg>
        <pc:picChg chg="mod">
          <ac:chgData name="Lane, Stefanie" userId="4a8c6c9c-e558-4387-bb26-bde8015993b6" providerId="ADAL" clId="{9F5ED111-028E-4833-84C6-E0F9AA0C3E91}" dt="2023-05-24T23:04:10.294" v="698" actId="14100"/>
          <ac:picMkLst>
            <pc:docMk/>
            <pc:sldMk cId="2245456291" sldId="287"/>
            <ac:picMk id="3074" creationId="{AD56B805-814D-78D9-D55F-834CA6A0D9EF}"/>
          </ac:picMkLst>
        </pc:picChg>
      </pc:sldChg>
      <pc:sldChg chg="modSp mod">
        <pc:chgData name="Lane, Stefanie" userId="4a8c6c9c-e558-4387-bb26-bde8015993b6" providerId="ADAL" clId="{9F5ED111-028E-4833-84C6-E0F9AA0C3E91}" dt="2023-05-24T23:03:07.711" v="685" actId="732"/>
        <pc:sldMkLst>
          <pc:docMk/>
          <pc:sldMk cId="2640593067" sldId="290"/>
        </pc:sldMkLst>
        <pc:picChg chg="mod">
          <ac:chgData name="Lane, Stefanie" userId="4a8c6c9c-e558-4387-bb26-bde8015993b6" providerId="ADAL" clId="{9F5ED111-028E-4833-84C6-E0F9AA0C3E91}" dt="2023-05-24T23:01:21.824" v="681" actId="14100"/>
          <ac:picMkLst>
            <pc:docMk/>
            <pc:sldMk cId="2640593067" sldId="290"/>
            <ac:picMk id="4" creationId="{3CB83AA5-43C1-FA60-6DBD-387BB6A3702F}"/>
          </ac:picMkLst>
        </pc:picChg>
        <pc:picChg chg="mod modCrop">
          <ac:chgData name="Lane, Stefanie" userId="4a8c6c9c-e558-4387-bb26-bde8015993b6" providerId="ADAL" clId="{9F5ED111-028E-4833-84C6-E0F9AA0C3E91}" dt="2023-05-24T23:03:07.711" v="685" actId="732"/>
          <ac:picMkLst>
            <pc:docMk/>
            <pc:sldMk cId="2640593067" sldId="290"/>
            <ac:picMk id="5" creationId="{0120AF8C-C8D0-1BCE-F0A1-774DAA3494D6}"/>
          </ac:picMkLst>
        </pc:picChg>
      </pc:sldChg>
      <pc:sldChg chg="ord">
        <pc:chgData name="Lane, Stefanie" userId="4a8c6c9c-e558-4387-bb26-bde8015993b6" providerId="ADAL" clId="{9F5ED111-028E-4833-84C6-E0F9AA0C3E91}" dt="2023-06-01T20:30:26.317" v="867"/>
        <pc:sldMkLst>
          <pc:docMk/>
          <pc:sldMk cId="797115516" sldId="296"/>
        </pc:sldMkLst>
      </pc:sldChg>
      <pc:sldChg chg="addSp modSp new mod ord modNotesTx">
        <pc:chgData name="Lane, Stefanie" userId="4a8c6c9c-e558-4387-bb26-bde8015993b6" providerId="ADAL" clId="{9F5ED111-028E-4833-84C6-E0F9AA0C3E91}" dt="2023-06-01T20:30:26.317" v="867"/>
        <pc:sldMkLst>
          <pc:docMk/>
          <pc:sldMk cId="948755169" sldId="297"/>
        </pc:sldMkLst>
        <pc:picChg chg="add mod">
          <ac:chgData name="Lane, Stefanie" userId="4a8c6c9c-e558-4387-bb26-bde8015993b6" providerId="ADAL" clId="{9F5ED111-028E-4833-84C6-E0F9AA0C3E91}" dt="2023-04-10T21:52:53.923" v="4" actId="1076"/>
          <ac:picMkLst>
            <pc:docMk/>
            <pc:sldMk cId="948755169" sldId="297"/>
            <ac:picMk id="2" creationId="{9ECE242F-A353-FC11-1D15-5478D8B99235}"/>
          </ac:picMkLst>
        </pc:picChg>
      </pc:sldChg>
      <pc:sldChg chg="addSp delSp modSp new mod ord modNotesTx">
        <pc:chgData name="Lane, Stefanie" userId="4a8c6c9c-e558-4387-bb26-bde8015993b6" providerId="ADAL" clId="{9F5ED111-028E-4833-84C6-E0F9AA0C3E91}" dt="2023-05-22T22:51:41.992" v="634" actId="164"/>
        <pc:sldMkLst>
          <pc:docMk/>
          <pc:sldMk cId="2557450706" sldId="298"/>
        </pc:sldMkLst>
        <pc:spChg chg="add del mod">
          <ac:chgData name="Lane, Stefanie" userId="4a8c6c9c-e558-4387-bb26-bde8015993b6" providerId="ADAL" clId="{9F5ED111-028E-4833-84C6-E0F9AA0C3E91}" dt="2023-05-22T19:49:55.599" v="39" actId="478"/>
          <ac:spMkLst>
            <pc:docMk/>
            <pc:sldMk cId="2557450706" sldId="298"/>
            <ac:spMk id="2" creationId="{015D5752-DDB2-11A9-8441-ED73B5517690}"/>
          </ac:spMkLst>
        </pc:spChg>
        <pc:spChg chg="add del">
          <ac:chgData name="Lane, Stefanie" userId="4a8c6c9c-e558-4387-bb26-bde8015993b6" providerId="ADAL" clId="{9F5ED111-028E-4833-84C6-E0F9AA0C3E91}" dt="2023-05-22T19:57:52.524" v="58" actId="478"/>
          <ac:spMkLst>
            <pc:docMk/>
            <pc:sldMk cId="2557450706" sldId="298"/>
            <ac:spMk id="3" creationId="{11ED6C78-475D-98E1-8D5D-90DC712069C3}"/>
          </ac:spMkLst>
        </pc:spChg>
        <pc:spChg chg="add mod">
          <ac:chgData name="Lane, Stefanie" userId="4a8c6c9c-e558-4387-bb26-bde8015993b6" providerId="ADAL" clId="{9F5ED111-028E-4833-84C6-E0F9AA0C3E91}" dt="2023-05-22T22:50:10.074" v="616" actId="165"/>
          <ac:spMkLst>
            <pc:docMk/>
            <pc:sldMk cId="2557450706" sldId="298"/>
            <ac:spMk id="4" creationId="{111E5761-4BA6-710B-9930-484A9964A2A9}"/>
          </ac:spMkLst>
        </pc:spChg>
        <pc:spChg chg="add mod">
          <ac:chgData name="Lane, Stefanie" userId="4a8c6c9c-e558-4387-bb26-bde8015993b6" providerId="ADAL" clId="{9F5ED111-028E-4833-84C6-E0F9AA0C3E91}" dt="2023-05-22T22:50:10.074" v="616" actId="165"/>
          <ac:spMkLst>
            <pc:docMk/>
            <pc:sldMk cId="2557450706" sldId="298"/>
            <ac:spMk id="5" creationId="{6FE2F000-2B2F-33B9-2990-586655B753E8}"/>
          </ac:spMkLst>
        </pc:spChg>
        <pc:spChg chg="add del mod">
          <ac:chgData name="Lane, Stefanie" userId="4a8c6c9c-e558-4387-bb26-bde8015993b6" providerId="ADAL" clId="{9F5ED111-028E-4833-84C6-E0F9AA0C3E91}" dt="2023-05-22T20:00:52.043" v="71" actId="478"/>
          <ac:spMkLst>
            <pc:docMk/>
            <pc:sldMk cId="2557450706" sldId="298"/>
            <ac:spMk id="7" creationId="{A9DC42DA-FF63-48E4-375A-38C297F294BA}"/>
          </ac:spMkLst>
        </pc:spChg>
        <pc:spChg chg="add del mod topLvl">
          <ac:chgData name="Lane, Stefanie" userId="4a8c6c9c-e558-4387-bb26-bde8015993b6" providerId="ADAL" clId="{9F5ED111-028E-4833-84C6-E0F9AA0C3E91}" dt="2023-05-22T22:50:10.074" v="616" actId="165"/>
          <ac:spMkLst>
            <pc:docMk/>
            <pc:sldMk cId="2557450706" sldId="298"/>
            <ac:spMk id="9" creationId="{C64BF7B4-DEAA-CECC-18A0-9D838F582683}"/>
          </ac:spMkLst>
        </pc:spChg>
        <pc:spChg chg="add del mod">
          <ac:chgData name="Lane, Stefanie" userId="4a8c6c9c-e558-4387-bb26-bde8015993b6" providerId="ADAL" clId="{9F5ED111-028E-4833-84C6-E0F9AA0C3E91}" dt="2023-05-22T22:25:58.595" v="397" actId="478"/>
          <ac:spMkLst>
            <pc:docMk/>
            <pc:sldMk cId="2557450706" sldId="298"/>
            <ac:spMk id="12" creationId="{553504AB-982E-5470-23E9-08DA642FF80D}"/>
          </ac:spMkLst>
        </pc:spChg>
        <pc:spChg chg="add mod">
          <ac:chgData name="Lane, Stefanie" userId="4a8c6c9c-e558-4387-bb26-bde8015993b6" providerId="ADAL" clId="{9F5ED111-028E-4833-84C6-E0F9AA0C3E91}" dt="2023-05-22T22:47:24.330" v="579" actId="165"/>
          <ac:spMkLst>
            <pc:docMk/>
            <pc:sldMk cId="2557450706" sldId="298"/>
            <ac:spMk id="13" creationId="{C194E2B1-4648-2688-1D5C-3FA8FCDE9646}"/>
          </ac:spMkLst>
        </pc:spChg>
        <pc:spChg chg="add mod topLvl">
          <ac:chgData name="Lane, Stefanie" userId="4a8c6c9c-e558-4387-bb26-bde8015993b6" providerId="ADAL" clId="{9F5ED111-028E-4833-84C6-E0F9AA0C3E91}" dt="2023-05-22T22:50:10.074" v="616" actId="165"/>
          <ac:spMkLst>
            <pc:docMk/>
            <pc:sldMk cId="2557450706" sldId="298"/>
            <ac:spMk id="16" creationId="{57DA9FCC-F639-B7F8-641E-E0572E44F0FD}"/>
          </ac:spMkLst>
        </pc:spChg>
        <pc:spChg chg="add mod topLvl">
          <ac:chgData name="Lane, Stefanie" userId="4a8c6c9c-e558-4387-bb26-bde8015993b6" providerId="ADAL" clId="{9F5ED111-028E-4833-84C6-E0F9AA0C3E91}" dt="2023-05-22T22:50:10.074" v="616" actId="165"/>
          <ac:spMkLst>
            <pc:docMk/>
            <pc:sldMk cId="2557450706" sldId="298"/>
            <ac:spMk id="17" creationId="{439E2B99-DCFA-62D4-BD43-72BC2A474720}"/>
          </ac:spMkLst>
        </pc:spChg>
        <pc:spChg chg="add mod topLvl">
          <ac:chgData name="Lane, Stefanie" userId="4a8c6c9c-e558-4387-bb26-bde8015993b6" providerId="ADAL" clId="{9F5ED111-028E-4833-84C6-E0F9AA0C3E91}" dt="2023-05-22T22:50:10.074" v="616" actId="165"/>
          <ac:spMkLst>
            <pc:docMk/>
            <pc:sldMk cId="2557450706" sldId="298"/>
            <ac:spMk id="18" creationId="{040BA437-EF17-FEDB-7A0D-9237CE8E39FA}"/>
          </ac:spMkLst>
        </pc:spChg>
        <pc:spChg chg="add mod topLvl">
          <ac:chgData name="Lane, Stefanie" userId="4a8c6c9c-e558-4387-bb26-bde8015993b6" providerId="ADAL" clId="{9F5ED111-028E-4833-84C6-E0F9AA0C3E91}" dt="2023-05-22T22:50:10.074" v="616" actId="165"/>
          <ac:spMkLst>
            <pc:docMk/>
            <pc:sldMk cId="2557450706" sldId="298"/>
            <ac:spMk id="19" creationId="{C3170355-557D-8CDB-F2A5-A9C73CF63DD5}"/>
          </ac:spMkLst>
        </pc:spChg>
        <pc:spChg chg="add mod topLvl">
          <ac:chgData name="Lane, Stefanie" userId="4a8c6c9c-e558-4387-bb26-bde8015993b6" providerId="ADAL" clId="{9F5ED111-028E-4833-84C6-E0F9AA0C3E91}" dt="2023-05-22T22:50:10.074" v="616" actId="165"/>
          <ac:spMkLst>
            <pc:docMk/>
            <pc:sldMk cId="2557450706" sldId="298"/>
            <ac:spMk id="20" creationId="{8AF6E83A-9293-5DE9-BE7E-2D684FB46697}"/>
          </ac:spMkLst>
        </pc:spChg>
        <pc:spChg chg="add mod topLvl">
          <ac:chgData name="Lane, Stefanie" userId="4a8c6c9c-e558-4387-bb26-bde8015993b6" providerId="ADAL" clId="{9F5ED111-028E-4833-84C6-E0F9AA0C3E91}" dt="2023-05-22T22:50:10.074" v="616" actId="165"/>
          <ac:spMkLst>
            <pc:docMk/>
            <pc:sldMk cId="2557450706" sldId="298"/>
            <ac:spMk id="21" creationId="{7D3F9374-6E02-1885-C78A-7DD0D4A0337F}"/>
          </ac:spMkLst>
        </pc:spChg>
        <pc:spChg chg="add mod">
          <ac:chgData name="Lane, Stefanie" userId="4a8c6c9c-e558-4387-bb26-bde8015993b6" providerId="ADAL" clId="{9F5ED111-028E-4833-84C6-E0F9AA0C3E91}" dt="2023-05-22T22:50:10.074" v="616" actId="165"/>
          <ac:spMkLst>
            <pc:docMk/>
            <pc:sldMk cId="2557450706" sldId="298"/>
            <ac:spMk id="24" creationId="{396FCA05-E8A3-D8D7-0BF1-E769B56F5F21}"/>
          </ac:spMkLst>
        </pc:spChg>
        <pc:spChg chg="add mod">
          <ac:chgData name="Lane, Stefanie" userId="4a8c6c9c-e558-4387-bb26-bde8015993b6" providerId="ADAL" clId="{9F5ED111-028E-4833-84C6-E0F9AA0C3E91}" dt="2023-05-22T22:50:10.074" v="616" actId="165"/>
          <ac:spMkLst>
            <pc:docMk/>
            <pc:sldMk cId="2557450706" sldId="298"/>
            <ac:spMk id="25" creationId="{76DF139E-DF89-DF4D-7841-A54DAD368ABE}"/>
          </ac:spMkLst>
        </pc:spChg>
        <pc:spChg chg="add mod">
          <ac:chgData name="Lane, Stefanie" userId="4a8c6c9c-e558-4387-bb26-bde8015993b6" providerId="ADAL" clId="{9F5ED111-028E-4833-84C6-E0F9AA0C3E91}" dt="2023-05-22T22:47:24.330" v="579" actId="165"/>
          <ac:spMkLst>
            <pc:docMk/>
            <pc:sldMk cId="2557450706" sldId="298"/>
            <ac:spMk id="32" creationId="{B0F68CF3-C9F1-443E-6B90-AA5D3EA909BF}"/>
          </ac:spMkLst>
        </pc:spChg>
        <pc:spChg chg="add mod topLvl">
          <ac:chgData name="Lane, Stefanie" userId="4a8c6c9c-e558-4387-bb26-bde8015993b6" providerId="ADAL" clId="{9F5ED111-028E-4833-84C6-E0F9AA0C3E91}" dt="2023-05-22T22:51:41.992" v="634" actId="164"/>
          <ac:spMkLst>
            <pc:docMk/>
            <pc:sldMk cId="2557450706" sldId="298"/>
            <ac:spMk id="33" creationId="{4CBDAFD6-B077-3E2A-4786-32D86922D270}"/>
          </ac:spMkLst>
        </pc:spChg>
        <pc:spChg chg="add mod topLvl">
          <ac:chgData name="Lane, Stefanie" userId="4a8c6c9c-e558-4387-bb26-bde8015993b6" providerId="ADAL" clId="{9F5ED111-028E-4833-84C6-E0F9AA0C3E91}" dt="2023-05-22T22:51:41.992" v="634" actId="164"/>
          <ac:spMkLst>
            <pc:docMk/>
            <pc:sldMk cId="2557450706" sldId="298"/>
            <ac:spMk id="35" creationId="{4FA5602C-A5B3-A043-F33B-BDAC1F5E63AD}"/>
          </ac:spMkLst>
        </pc:spChg>
        <pc:spChg chg="add del mod topLvl">
          <ac:chgData name="Lane, Stefanie" userId="4a8c6c9c-e558-4387-bb26-bde8015993b6" providerId="ADAL" clId="{9F5ED111-028E-4833-84C6-E0F9AA0C3E91}" dt="2023-05-22T22:47:39.570" v="582" actId="21"/>
          <ac:spMkLst>
            <pc:docMk/>
            <pc:sldMk cId="2557450706" sldId="298"/>
            <ac:spMk id="37" creationId="{E90F9F05-CA9E-1E73-E2F3-7BC087A61C9C}"/>
          </ac:spMkLst>
        </pc:spChg>
        <pc:spChg chg="add del mod topLvl">
          <ac:chgData name="Lane, Stefanie" userId="4a8c6c9c-e558-4387-bb26-bde8015993b6" providerId="ADAL" clId="{9F5ED111-028E-4833-84C6-E0F9AA0C3E91}" dt="2023-05-22T22:47:39.570" v="582" actId="21"/>
          <ac:spMkLst>
            <pc:docMk/>
            <pc:sldMk cId="2557450706" sldId="298"/>
            <ac:spMk id="38" creationId="{993A2EB0-D689-C0E8-6C7C-E5EC42C381D8}"/>
          </ac:spMkLst>
        </pc:spChg>
        <pc:spChg chg="add del mod topLvl">
          <ac:chgData name="Lane, Stefanie" userId="4a8c6c9c-e558-4387-bb26-bde8015993b6" providerId="ADAL" clId="{9F5ED111-028E-4833-84C6-E0F9AA0C3E91}" dt="2023-05-22T22:47:39.570" v="582" actId="21"/>
          <ac:spMkLst>
            <pc:docMk/>
            <pc:sldMk cId="2557450706" sldId="298"/>
            <ac:spMk id="39" creationId="{65DD7C71-B907-3F66-B735-9D8B36C08E35}"/>
          </ac:spMkLst>
        </pc:spChg>
        <pc:grpChg chg="add del mod ord topLvl">
          <ac:chgData name="Lane, Stefanie" userId="4a8c6c9c-e558-4387-bb26-bde8015993b6" providerId="ADAL" clId="{9F5ED111-028E-4833-84C6-E0F9AA0C3E91}" dt="2023-05-22T22:51:41.992" v="634" actId="164"/>
          <ac:grpSpMkLst>
            <pc:docMk/>
            <pc:sldMk cId="2557450706" sldId="298"/>
            <ac:grpSpMk id="10" creationId="{FE28B331-26BF-D269-92C2-5DCD5D7D58B8}"/>
          </ac:grpSpMkLst>
        </pc:grpChg>
        <pc:grpChg chg="add del mod topLvl">
          <ac:chgData name="Lane, Stefanie" userId="4a8c6c9c-e558-4387-bb26-bde8015993b6" providerId="ADAL" clId="{9F5ED111-028E-4833-84C6-E0F9AA0C3E91}" dt="2023-05-22T22:36:03.385" v="444" actId="165"/>
          <ac:grpSpMkLst>
            <pc:docMk/>
            <pc:sldMk cId="2557450706" sldId="298"/>
            <ac:grpSpMk id="22" creationId="{78698722-1DF4-3A87-6796-F27A65C980C7}"/>
          </ac:grpSpMkLst>
        </pc:grpChg>
        <pc:grpChg chg="add mod">
          <ac:chgData name="Lane, Stefanie" userId="4a8c6c9c-e558-4387-bb26-bde8015993b6" providerId="ADAL" clId="{9F5ED111-028E-4833-84C6-E0F9AA0C3E91}" dt="2023-05-22T22:50:10.074" v="616" actId="165"/>
          <ac:grpSpMkLst>
            <pc:docMk/>
            <pc:sldMk cId="2557450706" sldId="298"/>
            <ac:grpSpMk id="23" creationId="{B291DB9B-81F3-D5AC-AD4A-632E46F8F2D0}"/>
          </ac:grpSpMkLst>
        </pc:grpChg>
        <pc:grpChg chg="add mod">
          <ac:chgData name="Lane, Stefanie" userId="4a8c6c9c-e558-4387-bb26-bde8015993b6" providerId="ADAL" clId="{9F5ED111-028E-4833-84C6-E0F9AA0C3E91}" dt="2023-05-22T22:35:27.886" v="436" actId="164"/>
          <ac:grpSpMkLst>
            <pc:docMk/>
            <pc:sldMk cId="2557450706" sldId="298"/>
            <ac:grpSpMk id="27" creationId="{39C3591D-1F85-8DF3-EA0A-76901C16F3DE}"/>
          </ac:grpSpMkLst>
        </pc:grpChg>
        <pc:grpChg chg="add mod topLvl">
          <ac:chgData name="Lane, Stefanie" userId="4a8c6c9c-e558-4387-bb26-bde8015993b6" providerId="ADAL" clId="{9F5ED111-028E-4833-84C6-E0F9AA0C3E91}" dt="2023-05-22T22:50:10.074" v="616" actId="165"/>
          <ac:grpSpMkLst>
            <pc:docMk/>
            <pc:sldMk cId="2557450706" sldId="298"/>
            <ac:grpSpMk id="28" creationId="{E6D795A4-10E0-ADCD-C929-7CBAD904B0A6}"/>
          </ac:grpSpMkLst>
        </pc:grpChg>
        <pc:grpChg chg="add del mod">
          <ac:chgData name="Lane, Stefanie" userId="4a8c6c9c-e558-4387-bb26-bde8015993b6" providerId="ADAL" clId="{9F5ED111-028E-4833-84C6-E0F9AA0C3E91}" dt="2023-05-22T22:35:58.492" v="443" actId="165"/>
          <ac:grpSpMkLst>
            <pc:docMk/>
            <pc:sldMk cId="2557450706" sldId="298"/>
            <ac:grpSpMk id="29" creationId="{F4971404-42B4-12F3-CCAB-E0423A9D23ED}"/>
          </ac:grpSpMkLst>
        </pc:grpChg>
        <pc:grpChg chg="add mod topLvl">
          <ac:chgData name="Lane, Stefanie" userId="4a8c6c9c-e558-4387-bb26-bde8015993b6" providerId="ADAL" clId="{9F5ED111-028E-4833-84C6-E0F9AA0C3E91}" dt="2023-05-22T22:51:41.992" v="634" actId="164"/>
          <ac:grpSpMkLst>
            <pc:docMk/>
            <pc:sldMk cId="2557450706" sldId="298"/>
            <ac:grpSpMk id="30" creationId="{E97CE3AC-5CAE-7B24-6AB5-3FF40D1648F6}"/>
          </ac:grpSpMkLst>
        </pc:grpChg>
        <pc:grpChg chg="add del mod topLvl">
          <ac:chgData name="Lane, Stefanie" userId="4a8c6c9c-e558-4387-bb26-bde8015993b6" providerId="ADAL" clId="{9F5ED111-028E-4833-84C6-E0F9AA0C3E91}" dt="2023-05-22T22:47:39.570" v="582" actId="21"/>
          <ac:grpSpMkLst>
            <pc:docMk/>
            <pc:sldMk cId="2557450706" sldId="298"/>
            <ac:grpSpMk id="31" creationId="{C4E73238-58AF-3095-44AF-0324C4DAD895}"/>
          </ac:grpSpMkLst>
        </pc:grpChg>
        <pc:grpChg chg="add del mod topLvl">
          <ac:chgData name="Lane, Stefanie" userId="4a8c6c9c-e558-4387-bb26-bde8015993b6" providerId="ADAL" clId="{9F5ED111-028E-4833-84C6-E0F9AA0C3E91}" dt="2023-05-22T22:50:10.074" v="616" actId="165"/>
          <ac:grpSpMkLst>
            <pc:docMk/>
            <pc:sldMk cId="2557450706" sldId="298"/>
            <ac:grpSpMk id="34" creationId="{6D8EEAEC-7995-B9CC-B512-F437760C666D}"/>
          </ac:grpSpMkLst>
        </pc:grpChg>
        <pc:grpChg chg="add del mod topLvl">
          <ac:chgData name="Lane, Stefanie" userId="4a8c6c9c-e558-4387-bb26-bde8015993b6" providerId="ADAL" clId="{9F5ED111-028E-4833-84C6-E0F9AA0C3E91}" dt="2023-05-22T22:47:39.570" v="582" actId="21"/>
          <ac:grpSpMkLst>
            <pc:docMk/>
            <pc:sldMk cId="2557450706" sldId="298"/>
            <ac:grpSpMk id="36" creationId="{51B0B901-4D26-E9BA-018C-DA806760B791}"/>
          </ac:grpSpMkLst>
        </pc:grpChg>
        <pc:grpChg chg="add del mod">
          <ac:chgData name="Lane, Stefanie" userId="4a8c6c9c-e558-4387-bb26-bde8015993b6" providerId="ADAL" clId="{9F5ED111-028E-4833-84C6-E0F9AA0C3E91}" dt="2023-05-22T22:47:24.330" v="579" actId="165"/>
          <ac:grpSpMkLst>
            <pc:docMk/>
            <pc:sldMk cId="2557450706" sldId="298"/>
            <ac:grpSpMk id="40" creationId="{0E071257-5ACE-6EFC-2A45-5454B372C40C}"/>
          </ac:grpSpMkLst>
        </pc:grpChg>
        <pc:grpChg chg="add mod">
          <ac:chgData name="Lane, Stefanie" userId="4a8c6c9c-e558-4387-bb26-bde8015993b6" providerId="ADAL" clId="{9F5ED111-028E-4833-84C6-E0F9AA0C3E91}" dt="2023-05-22T22:51:41.992" v="634" actId="164"/>
          <ac:grpSpMkLst>
            <pc:docMk/>
            <pc:sldMk cId="2557450706" sldId="298"/>
            <ac:grpSpMk id="41" creationId="{DEA61285-BAF2-5D72-D1A1-80A26B850F46}"/>
          </ac:grpSpMkLst>
        </pc:grpChg>
        <pc:picChg chg="add del mod modCrop">
          <ac:chgData name="Lane, Stefanie" userId="4a8c6c9c-e558-4387-bb26-bde8015993b6" providerId="ADAL" clId="{9F5ED111-028E-4833-84C6-E0F9AA0C3E91}" dt="2023-05-22T22:18:53.363" v="358" actId="478"/>
          <ac:picMkLst>
            <pc:docMk/>
            <pc:sldMk cId="2557450706" sldId="298"/>
            <ac:picMk id="3" creationId="{F084C99F-DE1A-2103-37AF-63E74F94BE6E}"/>
          </ac:picMkLst>
        </pc:picChg>
        <pc:picChg chg="add del mod">
          <ac:chgData name="Lane, Stefanie" userId="4a8c6c9c-e558-4387-bb26-bde8015993b6" providerId="ADAL" clId="{9F5ED111-028E-4833-84C6-E0F9AA0C3E91}" dt="2023-05-22T19:57:50.960" v="57" actId="478"/>
          <ac:picMkLst>
            <pc:docMk/>
            <pc:sldMk cId="2557450706" sldId="298"/>
            <ac:picMk id="4" creationId="{613A4FFE-837D-7A3D-FB3E-9267C1D5A7F3}"/>
          </ac:picMkLst>
        </pc:picChg>
        <pc:picChg chg="add del mod">
          <ac:chgData name="Lane, Stefanie" userId="4a8c6c9c-e558-4387-bb26-bde8015993b6" providerId="ADAL" clId="{9F5ED111-028E-4833-84C6-E0F9AA0C3E91}" dt="2023-05-22T19:58:43.536" v="64" actId="478"/>
          <ac:picMkLst>
            <pc:docMk/>
            <pc:sldMk cId="2557450706" sldId="298"/>
            <ac:picMk id="6" creationId="{9B73B99E-FF6B-5CBE-18C9-5E08DECF9D9F}"/>
          </ac:picMkLst>
        </pc:picChg>
        <pc:picChg chg="add del mod modCrop">
          <ac:chgData name="Lane, Stefanie" userId="4a8c6c9c-e558-4387-bb26-bde8015993b6" providerId="ADAL" clId="{9F5ED111-028E-4833-84C6-E0F9AA0C3E91}" dt="2023-05-22T22:34:00.102" v="414" actId="478"/>
          <ac:picMkLst>
            <pc:docMk/>
            <pc:sldMk cId="2557450706" sldId="298"/>
            <ac:picMk id="7" creationId="{5F7A2907-CA15-3D32-298B-952A8AF6F921}"/>
          </ac:picMkLst>
        </pc:picChg>
        <pc:picChg chg="add mod topLvl modCrop">
          <ac:chgData name="Lane, Stefanie" userId="4a8c6c9c-e558-4387-bb26-bde8015993b6" providerId="ADAL" clId="{9F5ED111-028E-4833-84C6-E0F9AA0C3E91}" dt="2023-05-22T22:50:10.074" v="616" actId="165"/>
          <ac:picMkLst>
            <pc:docMk/>
            <pc:sldMk cId="2557450706" sldId="298"/>
            <ac:picMk id="8" creationId="{6A94FE17-D1A3-9032-D9AF-3B3B9EAB2D72}"/>
          </ac:picMkLst>
        </pc:picChg>
        <pc:picChg chg="add mod topLvl modCrop">
          <ac:chgData name="Lane, Stefanie" userId="4a8c6c9c-e558-4387-bb26-bde8015993b6" providerId="ADAL" clId="{9F5ED111-028E-4833-84C6-E0F9AA0C3E91}" dt="2023-05-22T22:51:29.120" v="632" actId="732"/>
          <ac:picMkLst>
            <pc:docMk/>
            <pc:sldMk cId="2557450706" sldId="298"/>
            <ac:picMk id="11" creationId="{5C9886D7-BB4D-FBC3-80FC-30CC642744A8}"/>
          </ac:picMkLst>
        </pc:picChg>
        <pc:picChg chg="add mod">
          <ac:chgData name="Lane, Stefanie" userId="4a8c6c9c-e558-4387-bb26-bde8015993b6" providerId="ADAL" clId="{9F5ED111-028E-4833-84C6-E0F9AA0C3E91}" dt="2023-05-22T22:47:24.330" v="579" actId="165"/>
          <ac:picMkLst>
            <pc:docMk/>
            <pc:sldMk cId="2557450706" sldId="298"/>
            <ac:picMk id="14" creationId="{265E7AFF-ADD6-E776-8E2B-0F9E1AD5DCA3}"/>
          </ac:picMkLst>
        </pc:picChg>
        <pc:picChg chg="add mod ord">
          <ac:chgData name="Lane, Stefanie" userId="4a8c6c9c-e558-4387-bb26-bde8015993b6" providerId="ADAL" clId="{9F5ED111-028E-4833-84C6-E0F9AA0C3E91}" dt="2023-05-22T22:47:24.330" v="579" actId="165"/>
          <ac:picMkLst>
            <pc:docMk/>
            <pc:sldMk cId="2557450706" sldId="298"/>
            <ac:picMk id="15" creationId="{68C14079-B0AC-2126-181E-B50830CF5565}"/>
          </ac:picMkLst>
        </pc:picChg>
        <pc:picChg chg="add del mod modCrop">
          <ac:chgData name="Lane, Stefanie" userId="4a8c6c9c-e558-4387-bb26-bde8015993b6" providerId="ADAL" clId="{9F5ED111-028E-4833-84C6-E0F9AA0C3E91}" dt="2023-05-22T22:10:01.843" v="350" actId="478"/>
          <ac:picMkLst>
            <pc:docMk/>
            <pc:sldMk cId="2557450706" sldId="298"/>
            <ac:picMk id="23" creationId="{0E66FBA9-4A74-2C61-5CA5-0844B409C26B}"/>
          </ac:picMkLst>
        </pc:picChg>
        <pc:picChg chg="add del">
          <ac:chgData name="Lane, Stefanie" userId="4a8c6c9c-e558-4387-bb26-bde8015993b6" providerId="ADAL" clId="{9F5ED111-028E-4833-84C6-E0F9AA0C3E91}" dt="2023-05-22T22:18:26.897" v="352" actId="478"/>
          <ac:picMkLst>
            <pc:docMk/>
            <pc:sldMk cId="2557450706" sldId="298"/>
            <ac:picMk id="26" creationId="{219143C7-EFFC-CA87-9423-DBA979DD03E3}"/>
          </ac:picMkLst>
        </pc:picChg>
        <pc:cxnChg chg="add del mod">
          <ac:chgData name="Lane, Stefanie" userId="4a8c6c9c-e558-4387-bb26-bde8015993b6" providerId="ADAL" clId="{9F5ED111-028E-4833-84C6-E0F9AA0C3E91}" dt="2023-05-22T21:10:31.488" v="110" actId="478"/>
          <ac:cxnSpMkLst>
            <pc:docMk/>
            <pc:sldMk cId="2557450706" sldId="298"/>
            <ac:cxnSpMk id="13" creationId="{4301E922-6032-18A6-876D-C21945952439}"/>
          </ac:cxnSpMkLst>
        </pc:cxnChg>
        <pc:cxnChg chg="add del mod">
          <ac:chgData name="Lane, Stefanie" userId="4a8c6c9c-e558-4387-bb26-bde8015993b6" providerId="ADAL" clId="{9F5ED111-028E-4833-84C6-E0F9AA0C3E91}" dt="2023-05-22T21:40:33.734" v="252" actId="11529"/>
          <ac:cxnSpMkLst>
            <pc:docMk/>
            <pc:sldMk cId="2557450706" sldId="298"/>
            <ac:cxnSpMk id="15" creationId="{81DE27D4-EC90-8210-0F95-180E0ACECFDF}"/>
          </ac:cxnSpMkLst>
        </pc:cxnChg>
      </pc:sldChg>
      <pc:sldChg chg="addSp modSp new mod">
        <pc:chgData name="Lane, Stefanie" userId="4a8c6c9c-e558-4387-bb26-bde8015993b6" providerId="ADAL" clId="{9F5ED111-028E-4833-84C6-E0F9AA0C3E91}" dt="2023-05-22T22:51:55.240" v="635" actId="164"/>
        <pc:sldMkLst>
          <pc:docMk/>
          <pc:sldMk cId="3657849465" sldId="299"/>
        </pc:sldMkLst>
        <pc:spChg chg="mod">
          <ac:chgData name="Lane, Stefanie" userId="4a8c6c9c-e558-4387-bb26-bde8015993b6" providerId="ADAL" clId="{9F5ED111-028E-4833-84C6-E0F9AA0C3E91}" dt="2023-05-22T22:47:43.357" v="584"/>
          <ac:spMkLst>
            <pc:docMk/>
            <pc:sldMk cId="3657849465" sldId="299"/>
            <ac:spMk id="4" creationId="{62E8F4E1-E2D9-FD33-74AF-1E04E7C04CFC}"/>
          </ac:spMkLst>
        </pc:spChg>
        <pc:spChg chg="mod">
          <ac:chgData name="Lane, Stefanie" userId="4a8c6c9c-e558-4387-bb26-bde8015993b6" providerId="ADAL" clId="{9F5ED111-028E-4833-84C6-E0F9AA0C3E91}" dt="2023-05-22T22:47:43.357" v="584"/>
          <ac:spMkLst>
            <pc:docMk/>
            <pc:sldMk cId="3657849465" sldId="299"/>
            <ac:spMk id="7" creationId="{B9F7FEF5-9281-4464-1652-45E4CC5E1573}"/>
          </ac:spMkLst>
        </pc:spChg>
        <pc:spChg chg="add mod">
          <ac:chgData name="Lane, Stefanie" userId="4a8c6c9c-e558-4387-bb26-bde8015993b6" providerId="ADAL" clId="{9F5ED111-028E-4833-84C6-E0F9AA0C3E91}" dt="2023-05-22T22:49:35.360" v="609" actId="14100"/>
          <ac:spMkLst>
            <pc:docMk/>
            <pc:sldMk cId="3657849465" sldId="299"/>
            <ac:spMk id="8" creationId="{B642FEF3-C929-2FEC-FD1D-8C296B7E163D}"/>
          </ac:spMkLst>
        </pc:spChg>
        <pc:spChg chg="add mod">
          <ac:chgData name="Lane, Stefanie" userId="4a8c6c9c-e558-4387-bb26-bde8015993b6" providerId="ADAL" clId="{9F5ED111-028E-4833-84C6-E0F9AA0C3E91}" dt="2023-05-22T22:48:13.473" v="593" actId="14100"/>
          <ac:spMkLst>
            <pc:docMk/>
            <pc:sldMk cId="3657849465" sldId="299"/>
            <ac:spMk id="9" creationId="{FAB9E4B7-2185-687A-D852-6225410A861B}"/>
          </ac:spMkLst>
        </pc:spChg>
        <pc:spChg chg="add mod">
          <ac:chgData name="Lane, Stefanie" userId="4a8c6c9c-e558-4387-bb26-bde8015993b6" providerId="ADAL" clId="{9F5ED111-028E-4833-84C6-E0F9AA0C3E91}" dt="2023-05-22T22:48:18.257" v="594" actId="14100"/>
          <ac:spMkLst>
            <pc:docMk/>
            <pc:sldMk cId="3657849465" sldId="299"/>
            <ac:spMk id="10" creationId="{397B9E7B-2E39-39A1-A345-290C4D7FC588}"/>
          </ac:spMkLst>
        </pc:spChg>
        <pc:grpChg chg="add mod">
          <ac:chgData name="Lane, Stefanie" userId="4a8c6c9c-e558-4387-bb26-bde8015993b6" providerId="ADAL" clId="{9F5ED111-028E-4833-84C6-E0F9AA0C3E91}" dt="2023-05-22T22:47:50.866" v="587" actId="164"/>
          <ac:grpSpMkLst>
            <pc:docMk/>
            <pc:sldMk cId="3657849465" sldId="299"/>
            <ac:grpSpMk id="2" creationId="{F1A530BE-FF58-FAF1-83F7-275EDCFB60F4}"/>
          </ac:grpSpMkLst>
        </pc:grpChg>
        <pc:grpChg chg="add mod">
          <ac:chgData name="Lane, Stefanie" userId="4a8c6c9c-e558-4387-bb26-bde8015993b6" providerId="ADAL" clId="{9F5ED111-028E-4833-84C6-E0F9AA0C3E91}" dt="2023-05-22T22:47:53.933" v="588" actId="164"/>
          <ac:grpSpMkLst>
            <pc:docMk/>
            <pc:sldMk cId="3657849465" sldId="299"/>
            <ac:grpSpMk id="5" creationId="{3A13FE47-463C-DD40-CB5C-A3A6A5730BDA}"/>
          </ac:grpSpMkLst>
        </pc:grpChg>
        <pc:grpChg chg="add mod">
          <ac:chgData name="Lane, Stefanie" userId="4a8c6c9c-e558-4387-bb26-bde8015993b6" providerId="ADAL" clId="{9F5ED111-028E-4833-84C6-E0F9AA0C3E91}" dt="2023-05-22T22:51:55.240" v="635" actId="164"/>
          <ac:grpSpMkLst>
            <pc:docMk/>
            <pc:sldMk cId="3657849465" sldId="299"/>
            <ac:grpSpMk id="11" creationId="{004A5595-0E92-AB79-04FA-0891B47919AA}"/>
          </ac:grpSpMkLst>
        </pc:grpChg>
        <pc:grpChg chg="add mod">
          <ac:chgData name="Lane, Stefanie" userId="4a8c6c9c-e558-4387-bb26-bde8015993b6" providerId="ADAL" clId="{9F5ED111-028E-4833-84C6-E0F9AA0C3E91}" dt="2023-05-22T22:51:55.240" v="635" actId="164"/>
          <ac:grpSpMkLst>
            <pc:docMk/>
            <pc:sldMk cId="3657849465" sldId="299"/>
            <ac:grpSpMk id="12" creationId="{26B815BE-9E09-DABA-8524-07CD307426D9}"/>
          </ac:grpSpMkLst>
        </pc:grpChg>
        <pc:grpChg chg="add mod">
          <ac:chgData name="Lane, Stefanie" userId="4a8c6c9c-e558-4387-bb26-bde8015993b6" providerId="ADAL" clId="{9F5ED111-028E-4833-84C6-E0F9AA0C3E91}" dt="2023-05-22T22:51:55.240" v="635" actId="164"/>
          <ac:grpSpMkLst>
            <pc:docMk/>
            <pc:sldMk cId="3657849465" sldId="299"/>
            <ac:grpSpMk id="13" creationId="{DB35162E-0942-3E58-1EC9-95554B7AC0BB}"/>
          </ac:grpSpMkLst>
        </pc:grpChg>
        <pc:picChg chg="mod">
          <ac:chgData name="Lane, Stefanie" userId="4a8c6c9c-e558-4387-bb26-bde8015993b6" providerId="ADAL" clId="{9F5ED111-028E-4833-84C6-E0F9AA0C3E91}" dt="2023-05-22T22:47:43.357" v="584"/>
          <ac:picMkLst>
            <pc:docMk/>
            <pc:sldMk cId="3657849465" sldId="299"/>
            <ac:picMk id="3" creationId="{9E44FD1C-ECA8-9EB8-C79E-F9506BBB82FA}"/>
          </ac:picMkLst>
        </pc:picChg>
        <pc:picChg chg="mod">
          <ac:chgData name="Lane, Stefanie" userId="4a8c6c9c-e558-4387-bb26-bde8015993b6" providerId="ADAL" clId="{9F5ED111-028E-4833-84C6-E0F9AA0C3E91}" dt="2023-05-22T22:47:43.357" v="584"/>
          <ac:picMkLst>
            <pc:docMk/>
            <pc:sldMk cId="3657849465" sldId="299"/>
            <ac:picMk id="6" creationId="{F190B602-4890-883F-951D-61E5F85B165C}"/>
          </ac:picMkLst>
        </pc:picChg>
      </pc:sldChg>
      <pc:sldChg chg="addSp delSp modSp new mod">
        <pc:chgData name="Lane, Stefanie" userId="4a8c6c9c-e558-4387-bb26-bde8015993b6" providerId="ADAL" clId="{9F5ED111-028E-4833-84C6-E0F9AA0C3E91}" dt="2023-05-22T22:55:15.199" v="680" actId="1038"/>
        <pc:sldMkLst>
          <pc:docMk/>
          <pc:sldMk cId="2991043291" sldId="300"/>
        </pc:sldMkLst>
        <pc:spChg chg="mod topLvl">
          <ac:chgData name="Lane, Stefanie" userId="4a8c6c9c-e558-4387-bb26-bde8015993b6" providerId="ADAL" clId="{9F5ED111-028E-4833-84C6-E0F9AA0C3E91}" dt="2023-05-22T22:54:37.912" v="668" actId="14100"/>
          <ac:spMkLst>
            <pc:docMk/>
            <pc:sldMk cId="2991043291" sldId="300"/>
            <ac:spMk id="5" creationId="{E7F5F339-7EA7-B068-F899-74E7956792DD}"/>
          </ac:spMkLst>
        </pc:spChg>
        <pc:spChg chg="mod topLvl">
          <ac:chgData name="Lane, Stefanie" userId="4a8c6c9c-e558-4387-bb26-bde8015993b6" providerId="ADAL" clId="{9F5ED111-028E-4833-84C6-E0F9AA0C3E91}" dt="2023-05-22T22:54:24.153" v="665" actId="164"/>
          <ac:spMkLst>
            <pc:docMk/>
            <pc:sldMk cId="2991043291" sldId="300"/>
            <ac:spMk id="6" creationId="{66785DAF-1D95-2870-2D02-07AAEA2B6AA7}"/>
          </ac:spMkLst>
        </pc:spChg>
        <pc:spChg chg="mod">
          <ac:chgData name="Lane, Stefanie" userId="4a8c6c9c-e558-4387-bb26-bde8015993b6" providerId="ADAL" clId="{9F5ED111-028E-4833-84C6-E0F9AA0C3E91}" dt="2023-05-22T22:53:14.611" v="647" actId="165"/>
          <ac:spMkLst>
            <pc:docMk/>
            <pc:sldMk cId="2991043291" sldId="300"/>
            <ac:spMk id="8" creationId="{6159EA47-79C3-B592-70FE-F7B6C4C0DDF1}"/>
          </ac:spMkLst>
        </pc:spChg>
        <pc:spChg chg="mod">
          <ac:chgData name="Lane, Stefanie" userId="4a8c6c9c-e558-4387-bb26-bde8015993b6" providerId="ADAL" clId="{9F5ED111-028E-4833-84C6-E0F9AA0C3E91}" dt="2023-05-22T22:53:14.611" v="647" actId="165"/>
          <ac:spMkLst>
            <pc:docMk/>
            <pc:sldMk cId="2991043291" sldId="300"/>
            <ac:spMk id="10" creationId="{E20AD79A-F0AE-F788-482C-67889F436DDE}"/>
          </ac:spMkLst>
        </pc:spChg>
        <pc:spChg chg="mod">
          <ac:chgData name="Lane, Stefanie" userId="4a8c6c9c-e558-4387-bb26-bde8015993b6" providerId="ADAL" clId="{9F5ED111-028E-4833-84C6-E0F9AA0C3E91}" dt="2023-05-22T22:53:14.611" v="647" actId="165"/>
          <ac:spMkLst>
            <pc:docMk/>
            <pc:sldMk cId="2991043291" sldId="300"/>
            <ac:spMk id="11" creationId="{8BFCE08D-15DA-E240-25BC-56334666C1B3}"/>
          </ac:spMkLst>
        </pc:spChg>
        <pc:spChg chg="mod">
          <ac:chgData name="Lane, Stefanie" userId="4a8c6c9c-e558-4387-bb26-bde8015993b6" providerId="ADAL" clId="{9F5ED111-028E-4833-84C6-E0F9AA0C3E91}" dt="2023-05-22T22:53:14.611" v="647" actId="165"/>
          <ac:spMkLst>
            <pc:docMk/>
            <pc:sldMk cId="2991043291" sldId="300"/>
            <ac:spMk id="12" creationId="{061C2F7F-3A53-3F6E-1EA8-D85DB31D43C0}"/>
          </ac:spMkLst>
        </pc:spChg>
        <pc:spChg chg="mod">
          <ac:chgData name="Lane, Stefanie" userId="4a8c6c9c-e558-4387-bb26-bde8015993b6" providerId="ADAL" clId="{9F5ED111-028E-4833-84C6-E0F9AA0C3E91}" dt="2023-05-22T22:53:14.611" v="647" actId="165"/>
          <ac:spMkLst>
            <pc:docMk/>
            <pc:sldMk cId="2991043291" sldId="300"/>
            <ac:spMk id="13" creationId="{6E9D2877-9B46-7C94-E6AA-9C3FBA51F84B}"/>
          </ac:spMkLst>
        </pc:spChg>
        <pc:spChg chg="mod">
          <ac:chgData name="Lane, Stefanie" userId="4a8c6c9c-e558-4387-bb26-bde8015993b6" providerId="ADAL" clId="{9F5ED111-028E-4833-84C6-E0F9AA0C3E91}" dt="2023-05-22T22:53:14.611" v="647" actId="165"/>
          <ac:spMkLst>
            <pc:docMk/>
            <pc:sldMk cId="2991043291" sldId="300"/>
            <ac:spMk id="14" creationId="{D00CA589-D28B-CBA3-B5D5-5CFD8260524F}"/>
          </ac:spMkLst>
        </pc:spChg>
        <pc:spChg chg="mod">
          <ac:chgData name="Lane, Stefanie" userId="4a8c6c9c-e558-4387-bb26-bde8015993b6" providerId="ADAL" clId="{9F5ED111-028E-4833-84C6-E0F9AA0C3E91}" dt="2023-05-22T22:53:14.611" v="647" actId="165"/>
          <ac:spMkLst>
            <pc:docMk/>
            <pc:sldMk cId="2991043291" sldId="300"/>
            <ac:spMk id="15" creationId="{6B60E9D4-F9BC-623E-908D-59DD90EBAB06}"/>
          </ac:spMkLst>
        </pc:spChg>
        <pc:spChg chg="mod">
          <ac:chgData name="Lane, Stefanie" userId="4a8c6c9c-e558-4387-bb26-bde8015993b6" providerId="ADAL" clId="{9F5ED111-028E-4833-84C6-E0F9AA0C3E91}" dt="2023-05-22T22:53:14.611" v="647" actId="165"/>
          <ac:spMkLst>
            <pc:docMk/>
            <pc:sldMk cId="2991043291" sldId="300"/>
            <ac:spMk id="17" creationId="{43750BA4-D7D6-D76A-17CE-A9D7B9F96CBD}"/>
          </ac:spMkLst>
        </pc:spChg>
        <pc:spChg chg="mod">
          <ac:chgData name="Lane, Stefanie" userId="4a8c6c9c-e558-4387-bb26-bde8015993b6" providerId="ADAL" clId="{9F5ED111-028E-4833-84C6-E0F9AA0C3E91}" dt="2023-05-22T22:53:14.611" v="647" actId="165"/>
          <ac:spMkLst>
            <pc:docMk/>
            <pc:sldMk cId="2991043291" sldId="300"/>
            <ac:spMk id="18" creationId="{E014FD19-4F42-F029-772E-6C9F1005B074}"/>
          </ac:spMkLst>
        </pc:spChg>
        <pc:spChg chg="mod">
          <ac:chgData name="Lane, Stefanie" userId="4a8c6c9c-e558-4387-bb26-bde8015993b6" providerId="ADAL" clId="{9F5ED111-028E-4833-84C6-E0F9AA0C3E91}" dt="2023-05-22T22:53:14.611" v="647" actId="165"/>
          <ac:spMkLst>
            <pc:docMk/>
            <pc:sldMk cId="2991043291" sldId="300"/>
            <ac:spMk id="20" creationId="{F58229FF-6625-50F0-68DD-4D67A2796D51}"/>
          </ac:spMkLst>
        </pc:spChg>
        <pc:spChg chg="mod">
          <ac:chgData name="Lane, Stefanie" userId="4a8c6c9c-e558-4387-bb26-bde8015993b6" providerId="ADAL" clId="{9F5ED111-028E-4833-84C6-E0F9AA0C3E91}" dt="2023-05-22T22:53:14.611" v="647" actId="165"/>
          <ac:spMkLst>
            <pc:docMk/>
            <pc:sldMk cId="2991043291" sldId="300"/>
            <ac:spMk id="21" creationId="{EFF99164-7BA6-B905-A36B-3EA19BB98B80}"/>
          </ac:spMkLst>
        </pc:spChg>
        <pc:spChg chg="mod">
          <ac:chgData name="Lane, Stefanie" userId="4a8c6c9c-e558-4387-bb26-bde8015993b6" providerId="ADAL" clId="{9F5ED111-028E-4833-84C6-E0F9AA0C3E91}" dt="2023-05-22T22:54:46.052" v="671" actId="14100"/>
          <ac:spMkLst>
            <pc:docMk/>
            <pc:sldMk cId="2991043291" sldId="300"/>
            <ac:spMk id="26" creationId="{CE25E854-6989-693F-A49F-1758D3040A5D}"/>
          </ac:spMkLst>
        </pc:spChg>
        <pc:spChg chg="mod">
          <ac:chgData name="Lane, Stefanie" userId="4a8c6c9c-e558-4387-bb26-bde8015993b6" providerId="ADAL" clId="{9F5ED111-028E-4833-84C6-E0F9AA0C3E91}" dt="2023-05-22T22:53:45.701" v="656" actId="165"/>
          <ac:spMkLst>
            <pc:docMk/>
            <pc:sldMk cId="2991043291" sldId="300"/>
            <ac:spMk id="28" creationId="{6709550A-7165-5BFA-E3AB-F7FF00C8261D}"/>
          </ac:spMkLst>
        </pc:spChg>
        <pc:spChg chg="mod">
          <ac:chgData name="Lane, Stefanie" userId="4a8c6c9c-e558-4387-bb26-bde8015993b6" providerId="ADAL" clId="{9F5ED111-028E-4833-84C6-E0F9AA0C3E91}" dt="2023-05-22T22:55:00.024" v="673" actId="14100"/>
          <ac:spMkLst>
            <pc:docMk/>
            <pc:sldMk cId="2991043291" sldId="300"/>
            <ac:spMk id="30" creationId="{144430DC-B692-2386-C05B-433522EFE350}"/>
          </ac:spMkLst>
        </pc:spChg>
        <pc:spChg chg="mod">
          <ac:chgData name="Lane, Stefanie" userId="4a8c6c9c-e558-4387-bb26-bde8015993b6" providerId="ADAL" clId="{9F5ED111-028E-4833-84C6-E0F9AA0C3E91}" dt="2023-05-22T22:53:45.701" v="656" actId="165"/>
          <ac:spMkLst>
            <pc:docMk/>
            <pc:sldMk cId="2991043291" sldId="300"/>
            <ac:spMk id="32" creationId="{5A79121B-D6D4-E721-0023-A09CC6F2B49D}"/>
          </ac:spMkLst>
        </pc:spChg>
        <pc:grpChg chg="add del mod">
          <ac:chgData name="Lane, Stefanie" userId="4a8c6c9c-e558-4387-bb26-bde8015993b6" providerId="ADAL" clId="{9F5ED111-028E-4833-84C6-E0F9AA0C3E91}" dt="2023-05-22T22:53:14.611" v="647" actId="165"/>
          <ac:grpSpMkLst>
            <pc:docMk/>
            <pc:sldMk cId="2991043291" sldId="300"/>
            <ac:grpSpMk id="2" creationId="{DD9BA1C7-ABAF-3B9E-52FD-EE122572A66A}"/>
          </ac:grpSpMkLst>
        </pc:grpChg>
        <pc:grpChg chg="mod topLvl">
          <ac:chgData name="Lane, Stefanie" userId="4a8c6c9c-e558-4387-bb26-bde8015993b6" providerId="ADAL" clId="{9F5ED111-028E-4833-84C6-E0F9AA0C3E91}" dt="2023-05-22T22:54:24.153" v="665" actId="164"/>
          <ac:grpSpMkLst>
            <pc:docMk/>
            <pc:sldMk cId="2991043291" sldId="300"/>
            <ac:grpSpMk id="3" creationId="{1E039F74-C09D-9137-086E-EF93B792B07D}"/>
          </ac:grpSpMkLst>
        </pc:grpChg>
        <pc:grpChg chg="mod topLvl">
          <ac:chgData name="Lane, Stefanie" userId="4a8c6c9c-e558-4387-bb26-bde8015993b6" providerId="ADAL" clId="{9F5ED111-028E-4833-84C6-E0F9AA0C3E91}" dt="2023-05-22T22:54:24.153" v="665" actId="164"/>
          <ac:grpSpMkLst>
            <pc:docMk/>
            <pc:sldMk cId="2991043291" sldId="300"/>
            <ac:grpSpMk id="4" creationId="{EDC910D8-57EB-E2BE-1B5A-5A4556BFE3B5}"/>
          </ac:grpSpMkLst>
        </pc:grpChg>
        <pc:grpChg chg="mod">
          <ac:chgData name="Lane, Stefanie" userId="4a8c6c9c-e558-4387-bb26-bde8015993b6" providerId="ADAL" clId="{9F5ED111-028E-4833-84C6-E0F9AA0C3E91}" dt="2023-05-22T22:53:14.611" v="647" actId="165"/>
          <ac:grpSpMkLst>
            <pc:docMk/>
            <pc:sldMk cId="2991043291" sldId="300"/>
            <ac:grpSpMk id="16" creationId="{C7157BF6-285D-1F92-E107-5F8B01D73F50}"/>
          </ac:grpSpMkLst>
        </pc:grpChg>
        <pc:grpChg chg="mod">
          <ac:chgData name="Lane, Stefanie" userId="4a8c6c9c-e558-4387-bb26-bde8015993b6" providerId="ADAL" clId="{9F5ED111-028E-4833-84C6-E0F9AA0C3E91}" dt="2023-05-22T22:53:14.611" v="647" actId="165"/>
          <ac:grpSpMkLst>
            <pc:docMk/>
            <pc:sldMk cId="2991043291" sldId="300"/>
            <ac:grpSpMk id="19" creationId="{B8E91754-63EC-16DB-3F17-B6E218FE9036}"/>
          </ac:grpSpMkLst>
        </pc:grpChg>
        <pc:grpChg chg="add del mod">
          <ac:chgData name="Lane, Stefanie" userId="4a8c6c9c-e558-4387-bb26-bde8015993b6" providerId="ADAL" clId="{9F5ED111-028E-4833-84C6-E0F9AA0C3E91}" dt="2023-05-22T22:53:45.701" v="656" actId="165"/>
          <ac:grpSpMkLst>
            <pc:docMk/>
            <pc:sldMk cId="2991043291" sldId="300"/>
            <ac:grpSpMk id="22" creationId="{DED95A3C-C884-DBF4-DFF9-50A6D8085860}"/>
          </ac:grpSpMkLst>
        </pc:grpChg>
        <pc:grpChg chg="mod topLvl">
          <ac:chgData name="Lane, Stefanie" userId="4a8c6c9c-e558-4387-bb26-bde8015993b6" providerId="ADAL" clId="{9F5ED111-028E-4833-84C6-E0F9AA0C3E91}" dt="2023-05-22T22:54:41.077" v="669" actId="1076"/>
          <ac:grpSpMkLst>
            <pc:docMk/>
            <pc:sldMk cId="2991043291" sldId="300"/>
            <ac:grpSpMk id="23" creationId="{C7ECF38B-AE75-B08E-0631-0B29F85DFFD8}"/>
          </ac:grpSpMkLst>
        </pc:grpChg>
        <pc:grpChg chg="mod topLvl">
          <ac:chgData name="Lane, Stefanie" userId="4a8c6c9c-e558-4387-bb26-bde8015993b6" providerId="ADAL" clId="{9F5ED111-028E-4833-84C6-E0F9AA0C3E91}" dt="2023-05-22T22:54:42.826" v="670" actId="1076"/>
          <ac:grpSpMkLst>
            <pc:docMk/>
            <pc:sldMk cId="2991043291" sldId="300"/>
            <ac:grpSpMk id="24" creationId="{23C11410-CF53-DB8D-DB05-4D07A4760AA2}"/>
          </ac:grpSpMkLst>
        </pc:grpChg>
        <pc:grpChg chg="mod">
          <ac:chgData name="Lane, Stefanie" userId="4a8c6c9c-e558-4387-bb26-bde8015993b6" providerId="ADAL" clId="{9F5ED111-028E-4833-84C6-E0F9AA0C3E91}" dt="2023-05-22T22:53:45.701" v="656" actId="165"/>
          <ac:grpSpMkLst>
            <pc:docMk/>
            <pc:sldMk cId="2991043291" sldId="300"/>
            <ac:grpSpMk id="25" creationId="{C1FBA376-FC79-81B6-F1DE-0A271073F8B8}"/>
          </ac:grpSpMkLst>
        </pc:grpChg>
        <pc:grpChg chg="mod">
          <ac:chgData name="Lane, Stefanie" userId="4a8c6c9c-e558-4387-bb26-bde8015993b6" providerId="ADAL" clId="{9F5ED111-028E-4833-84C6-E0F9AA0C3E91}" dt="2023-05-22T22:53:45.701" v="656" actId="165"/>
          <ac:grpSpMkLst>
            <pc:docMk/>
            <pc:sldMk cId="2991043291" sldId="300"/>
            <ac:grpSpMk id="29" creationId="{3288A5FD-C026-2DC0-F68C-099CE7811013}"/>
          </ac:grpSpMkLst>
        </pc:grpChg>
        <pc:grpChg chg="add mod">
          <ac:chgData name="Lane, Stefanie" userId="4a8c6c9c-e558-4387-bb26-bde8015993b6" providerId="ADAL" clId="{9F5ED111-028E-4833-84C6-E0F9AA0C3E91}" dt="2023-05-22T22:55:15.199" v="680" actId="1038"/>
          <ac:grpSpMkLst>
            <pc:docMk/>
            <pc:sldMk cId="2991043291" sldId="300"/>
            <ac:grpSpMk id="33" creationId="{23FB2F30-90D8-5713-65ED-3579378AF9DE}"/>
          </ac:grpSpMkLst>
        </pc:grpChg>
        <pc:picChg chg="mod">
          <ac:chgData name="Lane, Stefanie" userId="4a8c6c9c-e558-4387-bb26-bde8015993b6" providerId="ADAL" clId="{9F5ED111-028E-4833-84C6-E0F9AA0C3E91}" dt="2023-05-22T22:53:14.611" v="647" actId="165"/>
          <ac:picMkLst>
            <pc:docMk/>
            <pc:sldMk cId="2991043291" sldId="300"/>
            <ac:picMk id="7" creationId="{17F1C7A3-49C2-0785-9CFB-BCE5A56AF2DA}"/>
          </ac:picMkLst>
        </pc:picChg>
        <pc:picChg chg="mod">
          <ac:chgData name="Lane, Stefanie" userId="4a8c6c9c-e558-4387-bb26-bde8015993b6" providerId="ADAL" clId="{9F5ED111-028E-4833-84C6-E0F9AA0C3E91}" dt="2023-05-22T22:53:14.611" v="647" actId="165"/>
          <ac:picMkLst>
            <pc:docMk/>
            <pc:sldMk cId="2991043291" sldId="300"/>
            <ac:picMk id="9" creationId="{A1E5394B-14E6-731A-3278-9EF2A796E087}"/>
          </ac:picMkLst>
        </pc:picChg>
        <pc:picChg chg="mod">
          <ac:chgData name="Lane, Stefanie" userId="4a8c6c9c-e558-4387-bb26-bde8015993b6" providerId="ADAL" clId="{9F5ED111-028E-4833-84C6-E0F9AA0C3E91}" dt="2023-05-22T22:53:45.701" v="656" actId="165"/>
          <ac:picMkLst>
            <pc:docMk/>
            <pc:sldMk cId="2991043291" sldId="300"/>
            <ac:picMk id="27" creationId="{D6D53A16-2B67-B9B6-6810-21D1DFAAB057}"/>
          </ac:picMkLst>
        </pc:picChg>
        <pc:picChg chg="mod">
          <ac:chgData name="Lane, Stefanie" userId="4a8c6c9c-e558-4387-bb26-bde8015993b6" providerId="ADAL" clId="{9F5ED111-028E-4833-84C6-E0F9AA0C3E91}" dt="2023-05-22T22:53:45.701" v="656" actId="165"/>
          <ac:picMkLst>
            <pc:docMk/>
            <pc:sldMk cId="2991043291" sldId="300"/>
            <ac:picMk id="31" creationId="{0E82B182-E85B-4409-9ADA-8FABE6043F38}"/>
          </ac:picMkLst>
        </pc:picChg>
      </pc:sldChg>
      <pc:sldChg chg="addSp modSp new mod">
        <pc:chgData name="Lane, Stefanie" userId="4a8c6c9c-e558-4387-bb26-bde8015993b6" providerId="ADAL" clId="{9F5ED111-028E-4833-84C6-E0F9AA0C3E91}" dt="2023-05-29T18:19:33.534" v="718" actId="1076"/>
        <pc:sldMkLst>
          <pc:docMk/>
          <pc:sldMk cId="2833249154" sldId="301"/>
        </pc:sldMkLst>
        <pc:spChg chg="mod">
          <ac:chgData name="Lane, Stefanie" userId="4a8c6c9c-e558-4387-bb26-bde8015993b6" providerId="ADAL" clId="{9F5ED111-028E-4833-84C6-E0F9AA0C3E91}" dt="2023-05-24T23:05:54.242" v="706"/>
          <ac:spMkLst>
            <pc:docMk/>
            <pc:sldMk cId="2833249154" sldId="301"/>
            <ac:spMk id="5" creationId="{D0EB4162-7AB4-CC6F-0774-A1BC00F378C3}"/>
          </ac:spMkLst>
        </pc:spChg>
        <pc:spChg chg="mod">
          <ac:chgData name="Lane, Stefanie" userId="4a8c6c9c-e558-4387-bb26-bde8015993b6" providerId="ADAL" clId="{9F5ED111-028E-4833-84C6-E0F9AA0C3E91}" dt="2023-05-24T23:05:54.242" v="706"/>
          <ac:spMkLst>
            <pc:docMk/>
            <pc:sldMk cId="2833249154" sldId="301"/>
            <ac:spMk id="6" creationId="{9792AFC1-0B01-EB5B-0FF0-274E11E3CCC6}"/>
          </ac:spMkLst>
        </pc:spChg>
        <pc:spChg chg="mod">
          <ac:chgData name="Lane, Stefanie" userId="4a8c6c9c-e558-4387-bb26-bde8015993b6" providerId="ADAL" clId="{9F5ED111-028E-4833-84C6-E0F9AA0C3E91}" dt="2023-05-29T18:19:33.534" v="718" actId="1076"/>
          <ac:spMkLst>
            <pc:docMk/>
            <pc:sldMk cId="2833249154" sldId="301"/>
            <ac:spMk id="10" creationId="{4A12F657-F31C-0668-42B4-CA348C4E413F}"/>
          </ac:spMkLst>
        </pc:spChg>
        <pc:spChg chg="mod">
          <ac:chgData name="Lane, Stefanie" userId="4a8c6c9c-e558-4387-bb26-bde8015993b6" providerId="ADAL" clId="{9F5ED111-028E-4833-84C6-E0F9AA0C3E91}" dt="2023-05-24T23:06:40.373" v="715" actId="1076"/>
          <ac:spMkLst>
            <pc:docMk/>
            <pc:sldMk cId="2833249154" sldId="301"/>
            <ac:spMk id="11" creationId="{CEE18A2A-2CE6-75C1-C018-CB52283013D8}"/>
          </ac:spMkLst>
        </pc:spChg>
        <pc:spChg chg="mod">
          <ac:chgData name="Lane, Stefanie" userId="4a8c6c9c-e558-4387-bb26-bde8015993b6" providerId="ADAL" clId="{9F5ED111-028E-4833-84C6-E0F9AA0C3E91}" dt="2023-05-24T23:06:46.839" v="716" actId="1076"/>
          <ac:spMkLst>
            <pc:docMk/>
            <pc:sldMk cId="2833249154" sldId="301"/>
            <ac:spMk id="15" creationId="{9A1F75FB-242D-654A-BA7A-6A92775FF7A8}"/>
          </ac:spMkLst>
        </pc:spChg>
        <pc:spChg chg="mod">
          <ac:chgData name="Lane, Stefanie" userId="4a8c6c9c-e558-4387-bb26-bde8015993b6" providerId="ADAL" clId="{9F5ED111-028E-4833-84C6-E0F9AA0C3E91}" dt="2023-05-24T23:06:46.839" v="716" actId="1076"/>
          <ac:spMkLst>
            <pc:docMk/>
            <pc:sldMk cId="2833249154" sldId="301"/>
            <ac:spMk id="16" creationId="{1F8F3BA9-E1CC-21A6-3856-7D63E79BDABF}"/>
          </ac:spMkLst>
        </pc:spChg>
        <pc:grpChg chg="add mod">
          <ac:chgData name="Lane, Stefanie" userId="4a8c6c9c-e558-4387-bb26-bde8015993b6" providerId="ADAL" clId="{9F5ED111-028E-4833-84C6-E0F9AA0C3E91}" dt="2023-05-24T23:06:50.368" v="717" actId="164"/>
          <ac:grpSpMkLst>
            <pc:docMk/>
            <pc:sldMk cId="2833249154" sldId="301"/>
            <ac:grpSpMk id="2" creationId="{C256DB37-81CF-6186-9D91-6295E802FF29}"/>
          </ac:grpSpMkLst>
        </pc:grpChg>
        <pc:grpChg chg="add mod">
          <ac:chgData name="Lane, Stefanie" userId="4a8c6c9c-e558-4387-bb26-bde8015993b6" providerId="ADAL" clId="{9F5ED111-028E-4833-84C6-E0F9AA0C3E91}" dt="2023-05-24T23:06:50.368" v="717" actId="164"/>
          <ac:grpSpMkLst>
            <pc:docMk/>
            <pc:sldMk cId="2833249154" sldId="301"/>
            <ac:grpSpMk id="7" creationId="{ABE64EC4-4D4A-C9F4-CBC6-39CB351CF9B2}"/>
          </ac:grpSpMkLst>
        </pc:grpChg>
        <pc:grpChg chg="add mod">
          <ac:chgData name="Lane, Stefanie" userId="4a8c6c9c-e558-4387-bb26-bde8015993b6" providerId="ADAL" clId="{9F5ED111-028E-4833-84C6-E0F9AA0C3E91}" dt="2023-05-24T23:06:50.368" v="717" actId="164"/>
          <ac:grpSpMkLst>
            <pc:docMk/>
            <pc:sldMk cId="2833249154" sldId="301"/>
            <ac:grpSpMk id="12" creationId="{5353F14F-8D84-C2C1-FE87-ED1E5817B83F}"/>
          </ac:grpSpMkLst>
        </pc:grpChg>
        <pc:grpChg chg="add mod">
          <ac:chgData name="Lane, Stefanie" userId="4a8c6c9c-e558-4387-bb26-bde8015993b6" providerId="ADAL" clId="{9F5ED111-028E-4833-84C6-E0F9AA0C3E91}" dt="2023-05-24T23:06:50.368" v="717" actId="164"/>
          <ac:grpSpMkLst>
            <pc:docMk/>
            <pc:sldMk cId="2833249154" sldId="301"/>
            <ac:grpSpMk id="17" creationId="{FC5FB25E-A2BF-A81D-4C25-55B031D1CE42}"/>
          </ac:grpSpMkLst>
        </pc:grpChg>
        <pc:picChg chg="mod">
          <ac:chgData name="Lane, Stefanie" userId="4a8c6c9c-e558-4387-bb26-bde8015993b6" providerId="ADAL" clId="{9F5ED111-028E-4833-84C6-E0F9AA0C3E91}" dt="2023-05-24T23:05:54.242" v="706"/>
          <ac:picMkLst>
            <pc:docMk/>
            <pc:sldMk cId="2833249154" sldId="301"/>
            <ac:picMk id="3" creationId="{C6B03DE4-CD6B-445E-DCCF-16BD675D4507}"/>
          </ac:picMkLst>
        </pc:picChg>
        <pc:picChg chg="mod">
          <ac:chgData name="Lane, Stefanie" userId="4a8c6c9c-e558-4387-bb26-bde8015993b6" providerId="ADAL" clId="{9F5ED111-028E-4833-84C6-E0F9AA0C3E91}" dt="2023-05-24T23:05:54.242" v="706"/>
          <ac:picMkLst>
            <pc:docMk/>
            <pc:sldMk cId="2833249154" sldId="301"/>
            <ac:picMk id="4" creationId="{7CD3AB6D-C241-E07E-B354-9B52E3A5063F}"/>
          </ac:picMkLst>
        </pc:picChg>
        <pc:picChg chg="mod">
          <ac:chgData name="Lane, Stefanie" userId="4a8c6c9c-e558-4387-bb26-bde8015993b6" providerId="ADAL" clId="{9F5ED111-028E-4833-84C6-E0F9AA0C3E91}" dt="2023-05-24T23:06:40.373" v="715" actId="1076"/>
          <ac:picMkLst>
            <pc:docMk/>
            <pc:sldMk cId="2833249154" sldId="301"/>
            <ac:picMk id="8" creationId="{6EE4BDE3-3BBC-499C-39B4-3A04463F190C}"/>
          </ac:picMkLst>
        </pc:picChg>
        <pc:picChg chg="mod">
          <ac:chgData name="Lane, Stefanie" userId="4a8c6c9c-e558-4387-bb26-bde8015993b6" providerId="ADAL" clId="{9F5ED111-028E-4833-84C6-E0F9AA0C3E91}" dt="2023-05-24T23:06:40.373" v="715" actId="1076"/>
          <ac:picMkLst>
            <pc:docMk/>
            <pc:sldMk cId="2833249154" sldId="301"/>
            <ac:picMk id="9" creationId="{44142753-15D2-DE03-DCA8-9BC3ACEFB264}"/>
          </ac:picMkLst>
        </pc:picChg>
        <pc:picChg chg="mod">
          <ac:chgData name="Lane, Stefanie" userId="4a8c6c9c-e558-4387-bb26-bde8015993b6" providerId="ADAL" clId="{9F5ED111-028E-4833-84C6-E0F9AA0C3E91}" dt="2023-05-24T23:06:46.839" v="716" actId="1076"/>
          <ac:picMkLst>
            <pc:docMk/>
            <pc:sldMk cId="2833249154" sldId="301"/>
            <ac:picMk id="13" creationId="{41D2D039-C5A1-9E72-BC40-DDCF154EF75F}"/>
          </ac:picMkLst>
        </pc:picChg>
        <pc:picChg chg="mod">
          <ac:chgData name="Lane, Stefanie" userId="4a8c6c9c-e558-4387-bb26-bde8015993b6" providerId="ADAL" clId="{9F5ED111-028E-4833-84C6-E0F9AA0C3E91}" dt="2023-05-24T23:06:46.839" v="716" actId="1076"/>
          <ac:picMkLst>
            <pc:docMk/>
            <pc:sldMk cId="2833249154" sldId="301"/>
            <ac:picMk id="14" creationId="{DBFC0D55-E90E-7638-D480-B035EBFBAFB0}"/>
          </ac:picMkLst>
        </pc:picChg>
      </pc:sldChg>
      <pc:sldChg chg="addSp delSp modSp new mod modNotesTx">
        <pc:chgData name="Lane, Stefanie" userId="4a8c6c9c-e558-4387-bb26-bde8015993b6" providerId="ADAL" clId="{9F5ED111-028E-4833-84C6-E0F9AA0C3E91}" dt="2023-06-01T19:20:54.993" v="854" actId="164"/>
        <pc:sldMkLst>
          <pc:docMk/>
          <pc:sldMk cId="3499378404" sldId="302"/>
        </pc:sldMkLst>
        <pc:spChg chg="add del">
          <ac:chgData name="Lane, Stefanie" userId="4a8c6c9c-e558-4387-bb26-bde8015993b6" providerId="ADAL" clId="{9F5ED111-028E-4833-84C6-E0F9AA0C3E91}" dt="2023-06-01T18:51:06.956" v="721"/>
          <ac:spMkLst>
            <pc:docMk/>
            <pc:sldMk cId="3499378404" sldId="302"/>
            <ac:spMk id="2" creationId="{6A81E4C1-1438-FB73-8643-6F1EA376F60D}"/>
          </ac:spMkLst>
        </pc:spChg>
        <pc:spChg chg="add mod topLvl">
          <ac:chgData name="Lane, Stefanie" userId="4a8c6c9c-e558-4387-bb26-bde8015993b6" providerId="ADAL" clId="{9F5ED111-028E-4833-84C6-E0F9AA0C3E91}" dt="2023-06-01T19:20:54.993" v="854" actId="164"/>
          <ac:spMkLst>
            <pc:docMk/>
            <pc:sldMk cId="3499378404" sldId="302"/>
            <ac:spMk id="5" creationId="{7BE2D311-471B-B209-63AE-31E2A1FBDBCD}"/>
          </ac:spMkLst>
        </pc:spChg>
        <pc:spChg chg="add del mod topLvl">
          <ac:chgData name="Lane, Stefanie" userId="4a8c6c9c-e558-4387-bb26-bde8015993b6" providerId="ADAL" clId="{9F5ED111-028E-4833-84C6-E0F9AA0C3E91}" dt="2023-06-01T19:19:34.039" v="836" actId="21"/>
          <ac:spMkLst>
            <pc:docMk/>
            <pc:sldMk cId="3499378404" sldId="302"/>
            <ac:spMk id="7" creationId="{A509E256-A41F-1921-33D3-3AD599B6854A}"/>
          </ac:spMkLst>
        </pc:spChg>
        <pc:grpChg chg="add del mod">
          <ac:chgData name="Lane, Stefanie" userId="4a8c6c9c-e558-4387-bb26-bde8015993b6" providerId="ADAL" clId="{9F5ED111-028E-4833-84C6-E0F9AA0C3E91}" dt="2023-06-01T19:19:30.926" v="835" actId="165"/>
          <ac:grpSpMkLst>
            <pc:docMk/>
            <pc:sldMk cId="3499378404" sldId="302"/>
            <ac:grpSpMk id="8" creationId="{2239F32B-6138-9B31-F8FA-4ACC0D5C3DE6}"/>
          </ac:grpSpMkLst>
        </pc:grpChg>
        <pc:grpChg chg="add mod">
          <ac:chgData name="Lane, Stefanie" userId="4a8c6c9c-e558-4387-bb26-bde8015993b6" providerId="ADAL" clId="{9F5ED111-028E-4833-84C6-E0F9AA0C3E91}" dt="2023-06-01T19:20:54.993" v="854" actId="164"/>
          <ac:grpSpMkLst>
            <pc:docMk/>
            <pc:sldMk cId="3499378404" sldId="302"/>
            <ac:grpSpMk id="9" creationId="{7207683B-6F25-85D3-1745-3DC165525C25}"/>
          </ac:grpSpMkLst>
        </pc:grpChg>
        <pc:picChg chg="add del mod">
          <ac:chgData name="Lane, Stefanie" userId="4a8c6c9c-e558-4387-bb26-bde8015993b6" providerId="ADAL" clId="{9F5ED111-028E-4833-84C6-E0F9AA0C3E91}" dt="2023-06-01T19:05:57.380" v="768" actId="478"/>
          <ac:picMkLst>
            <pc:docMk/>
            <pc:sldMk cId="3499378404" sldId="302"/>
            <ac:picMk id="3" creationId="{7AAFD252-5A96-3A49-B22B-9DC6AF4A4D48}"/>
          </ac:picMkLst>
        </pc:picChg>
        <pc:picChg chg="add mod topLvl">
          <ac:chgData name="Lane, Stefanie" userId="4a8c6c9c-e558-4387-bb26-bde8015993b6" providerId="ADAL" clId="{9F5ED111-028E-4833-84C6-E0F9AA0C3E91}" dt="2023-06-01T19:20:54.993" v="854" actId="164"/>
          <ac:picMkLst>
            <pc:docMk/>
            <pc:sldMk cId="3499378404" sldId="302"/>
            <ac:picMk id="4" creationId="{20D2E645-0F27-FC42-51BA-6513FF4FE469}"/>
          </ac:picMkLst>
        </pc:picChg>
        <pc:picChg chg="add del mod topLvl">
          <ac:chgData name="Lane, Stefanie" userId="4a8c6c9c-e558-4387-bb26-bde8015993b6" providerId="ADAL" clId="{9F5ED111-028E-4833-84C6-E0F9AA0C3E91}" dt="2023-06-01T19:19:34.039" v="836" actId="21"/>
          <ac:picMkLst>
            <pc:docMk/>
            <pc:sldMk cId="3499378404" sldId="302"/>
            <ac:picMk id="6" creationId="{BA35346C-4855-9013-6959-49DC356C17A7}"/>
          </ac:picMkLst>
        </pc:picChg>
      </pc:sldChg>
      <pc:sldChg chg="addSp delSp modSp new mod modNotesTx">
        <pc:chgData name="Lane, Stefanie" userId="4a8c6c9c-e558-4387-bb26-bde8015993b6" providerId="ADAL" clId="{9F5ED111-028E-4833-84C6-E0F9AA0C3E91}" dt="2023-06-01T19:20:26.585" v="852" actId="14100"/>
        <pc:sldMkLst>
          <pc:docMk/>
          <pc:sldMk cId="4046339125" sldId="303"/>
        </pc:sldMkLst>
        <pc:spChg chg="add mod">
          <ac:chgData name="Lane, Stefanie" userId="4a8c6c9c-e558-4387-bb26-bde8015993b6" providerId="ADAL" clId="{9F5ED111-028E-4833-84C6-E0F9AA0C3E91}" dt="2023-06-01T19:19:54.318" v="842" actId="164"/>
          <ac:spMkLst>
            <pc:docMk/>
            <pc:sldMk cId="4046339125" sldId="303"/>
            <ac:spMk id="5" creationId="{20DC280D-E006-3938-08C7-A7FBC73DD422}"/>
          </ac:spMkLst>
        </pc:spChg>
        <pc:grpChg chg="add mod">
          <ac:chgData name="Lane, Stefanie" userId="4a8c6c9c-e558-4387-bb26-bde8015993b6" providerId="ADAL" clId="{9F5ED111-028E-4833-84C6-E0F9AA0C3E91}" dt="2023-06-01T19:20:16.429" v="850" actId="1076"/>
          <ac:grpSpMkLst>
            <pc:docMk/>
            <pc:sldMk cId="4046339125" sldId="303"/>
            <ac:grpSpMk id="6" creationId="{356E2162-7025-F3B1-4495-B8FAAC7E83F6}"/>
          </ac:grpSpMkLst>
        </pc:grpChg>
        <pc:picChg chg="add del mod">
          <ac:chgData name="Lane, Stefanie" userId="4a8c6c9c-e558-4387-bb26-bde8015993b6" providerId="ADAL" clId="{9F5ED111-028E-4833-84C6-E0F9AA0C3E91}" dt="2023-06-01T19:03:56.344" v="766" actId="478"/>
          <ac:picMkLst>
            <pc:docMk/>
            <pc:sldMk cId="4046339125" sldId="303"/>
            <ac:picMk id="2" creationId="{248B8506-68D9-D47B-1D81-A81E09714708}"/>
          </ac:picMkLst>
        </pc:picChg>
        <pc:picChg chg="add del mod">
          <ac:chgData name="Lane, Stefanie" userId="4a8c6c9c-e558-4387-bb26-bde8015993b6" providerId="ADAL" clId="{9F5ED111-028E-4833-84C6-E0F9AA0C3E91}" dt="2023-06-01T19:06:13.848" v="774" actId="21"/>
          <ac:picMkLst>
            <pc:docMk/>
            <pc:sldMk cId="4046339125" sldId="303"/>
            <ac:picMk id="3" creationId="{D642443A-5ADE-5531-D750-EAF86202142B}"/>
          </ac:picMkLst>
        </pc:picChg>
        <pc:picChg chg="add mod">
          <ac:chgData name="Lane, Stefanie" userId="4a8c6c9c-e558-4387-bb26-bde8015993b6" providerId="ADAL" clId="{9F5ED111-028E-4833-84C6-E0F9AA0C3E91}" dt="2023-06-01T19:20:26.585" v="852" actId="14100"/>
          <ac:picMkLst>
            <pc:docMk/>
            <pc:sldMk cId="4046339125" sldId="303"/>
            <ac:picMk id="4" creationId="{C286BA66-79FE-3817-2477-FA161C0C3E9C}"/>
          </ac:picMkLst>
        </pc:picChg>
      </pc:sldChg>
      <pc:sldChg chg="addSp modSp new mod">
        <pc:chgData name="Lane, Stefanie" userId="4a8c6c9c-e558-4387-bb26-bde8015993b6" providerId="ADAL" clId="{9F5ED111-028E-4833-84C6-E0F9AA0C3E91}" dt="2023-06-01T19:33:43.716" v="865" actId="164"/>
        <pc:sldMkLst>
          <pc:docMk/>
          <pc:sldMk cId="1367795528" sldId="304"/>
        </pc:sldMkLst>
        <pc:spChg chg="mod">
          <ac:chgData name="Lane, Stefanie" userId="4a8c6c9c-e558-4387-bb26-bde8015993b6" providerId="ADAL" clId="{9F5ED111-028E-4833-84C6-E0F9AA0C3E91}" dt="2023-06-01T19:33:11.553" v="856"/>
          <ac:spMkLst>
            <pc:docMk/>
            <pc:sldMk cId="1367795528" sldId="304"/>
            <ac:spMk id="4" creationId="{184C0EB3-78E8-4BBB-1FBC-A0D6F3D50AAD}"/>
          </ac:spMkLst>
        </pc:spChg>
        <pc:spChg chg="mod">
          <ac:chgData name="Lane, Stefanie" userId="4a8c6c9c-e558-4387-bb26-bde8015993b6" providerId="ADAL" clId="{9F5ED111-028E-4833-84C6-E0F9AA0C3E91}" dt="2023-06-01T19:33:16.102" v="857"/>
          <ac:spMkLst>
            <pc:docMk/>
            <pc:sldMk cId="1367795528" sldId="304"/>
            <ac:spMk id="7" creationId="{757E623B-5A6C-2F3A-0563-343EE5508B31}"/>
          </ac:spMkLst>
        </pc:spChg>
        <pc:grpChg chg="add mod">
          <ac:chgData name="Lane, Stefanie" userId="4a8c6c9c-e558-4387-bb26-bde8015993b6" providerId="ADAL" clId="{9F5ED111-028E-4833-84C6-E0F9AA0C3E91}" dt="2023-06-01T19:33:43.716" v="865" actId="164"/>
          <ac:grpSpMkLst>
            <pc:docMk/>
            <pc:sldMk cId="1367795528" sldId="304"/>
            <ac:grpSpMk id="2" creationId="{706BA970-9039-FFFB-52C3-25AAEC1C4BB6}"/>
          </ac:grpSpMkLst>
        </pc:grpChg>
        <pc:grpChg chg="add mod">
          <ac:chgData name="Lane, Stefanie" userId="4a8c6c9c-e558-4387-bb26-bde8015993b6" providerId="ADAL" clId="{9F5ED111-028E-4833-84C6-E0F9AA0C3E91}" dt="2023-06-01T19:33:43.716" v="865" actId="164"/>
          <ac:grpSpMkLst>
            <pc:docMk/>
            <pc:sldMk cId="1367795528" sldId="304"/>
            <ac:grpSpMk id="5" creationId="{C4F18C42-A9D6-0BC4-BD53-575860363351}"/>
          </ac:grpSpMkLst>
        </pc:grpChg>
        <pc:grpChg chg="add mod">
          <ac:chgData name="Lane, Stefanie" userId="4a8c6c9c-e558-4387-bb26-bde8015993b6" providerId="ADAL" clId="{9F5ED111-028E-4833-84C6-E0F9AA0C3E91}" dt="2023-06-01T19:33:43.716" v="865" actId="164"/>
          <ac:grpSpMkLst>
            <pc:docMk/>
            <pc:sldMk cId="1367795528" sldId="304"/>
            <ac:grpSpMk id="8" creationId="{D221E38B-341D-CD21-A76B-BC4CA13FA746}"/>
          </ac:grpSpMkLst>
        </pc:grpChg>
        <pc:picChg chg="mod">
          <ac:chgData name="Lane, Stefanie" userId="4a8c6c9c-e558-4387-bb26-bde8015993b6" providerId="ADAL" clId="{9F5ED111-028E-4833-84C6-E0F9AA0C3E91}" dt="2023-06-01T19:33:35.103" v="863" actId="14100"/>
          <ac:picMkLst>
            <pc:docMk/>
            <pc:sldMk cId="1367795528" sldId="304"/>
            <ac:picMk id="3" creationId="{F71D7B5B-8D05-B0C9-929A-24A8BD3EC38E}"/>
          </ac:picMkLst>
        </pc:picChg>
        <pc:picChg chg="mod">
          <ac:chgData name="Lane, Stefanie" userId="4a8c6c9c-e558-4387-bb26-bde8015993b6" providerId="ADAL" clId="{9F5ED111-028E-4833-84C6-E0F9AA0C3E91}" dt="2023-06-01T19:33:23.524" v="859" actId="14100"/>
          <ac:picMkLst>
            <pc:docMk/>
            <pc:sldMk cId="1367795528" sldId="304"/>
            <ac:picMk id="6" creationId="{9F9FDCB5-0670-12C9-6735-F2D265279C36}"/>
          </ac:picMkLst>
        </pc:picChg>
      </pc:sldChg>
      <pc:sldChg chg="addSp new">
        <pc:chgData name="Lane, Stefanie" userId="4a8c6c9c-e558-4387-bb26-bde8015993b6" providerId="ADAL" clId="{9F5ED111-028E-4833-84C6-E0F9AA0C3E91}" dt="2023-06-01T21:03:29.411" v="869"/>
        <pc:sldMkLst>
          <pc:docMk/>
          <pc:sldMk cId="2668953263" sldId="305"/>
        </pc:sldMkLst>
        <pc:picChg chg="add">
          <ac:chgData name="Lane, Stefanie" userId="4a8c6c9c-e558-4387-bb26-bde8015993b6" providerId="ADAL" clId="{9F5ED111-028E-4833-84C6-E0F9AA0C3E91}" dt="2023-06-01T21:03:29.411" v="869"/>
          <ac:picMkLst>
            <pc:docMk/>
            <pc:sldMk cId="2668953263" sldId="305"/>
            <ac:picMk id="2" creationId="{CE489271-AFA2-C8D5-EF5C-824944AE234F}"/>
          </ac:picMkLst>
        </pc:picChg>
      </pc:sldChg>
    </pc:docChg>
  </pc:docChgLst>
  <pc:docChgLst>
    <pc:chgData name="Lane, Stefanie" userId="4a8c6c9c-e558-4387-bb26-bde8015993b6" providerId="ADAL" clId="{AE567001-E302-46A1-BE51-3DD9D0FD8C3E}"/>
    <pc:docChg chg="undo custSel addSld delSld modSld sldOrd">
      <pc:chgData name="Lane, Stefanie" userId="4a8c6c9c-e558-4387-bb26-bde8015993b6" providerId="ADAL" clId="{AE567001-E302-46A1-BE51-3DD9D0FD8C3E}" dt="2023-03-05T00:29:05.320" v="2789" actId="164"/>
      <pc:docMkLst>
        <pc:docMk/>
      </pc:docMkLst>
      <pc:sldChg chg="addSp delSp modSp mod modNotesTx">
        <pc:chgData name="Lane, Stefanie" userId="4a8c6c9c-e558-4387-bb26-bde8015993b6" providerId="ADAL" clId="{AE567001-E302-46A1-BE51-3DD9D0FD8C3E}" dt="2023-02-20T23:43:47.819" v="2358" actId="164"/>
        <pc:sldMkLst>
          <pc:docMk/>
          <pc:sldMk cId="1788817717" sldId="265"/>
        </pc:sldMkLst>
        <pc:spChg chg="mod topLvl">
          <ac:chgData name="Lane, Stefanie" userId="4a8c6c9c-e558-4387-bb26-bde8015993b6" providerId="ADAL" clId="{AE567001-E302-46A1-BE51-3DD9D0FD8C3E}" dt="2023-02-20T23:39:58.627" v="2349" actId="164"/>
          <ac:spMkLst>
            <pc:docMk/>
            <pc:sldMk cId="1788817717" sldId="265"/>
            <ac:spMk id="5" creationId="{38EA53D7-BE69-4E93-906F-FDD9DAFE6DC6}"/>
          </ac:spMkLst>
        </pc:spChg>
        <pc:spChg chg="mod topLvl">
          <ac:chgData name="Lane, Stefanie" userId="4a8c6c9c-e558-4387-bb26-bde8015993b6" providerId="ADAL" clId="{AE567001-E302-46A1-BE51-3DD9D0FD8C3E}" dt="2023-02-20T23:43:47.819" v="2358" actId="164"/>
          <ac:spMkLst>
            <pc:docMk/>
            <pc:sldMk cId="1788817717" sldId="265"/>
            <ac:spMk id="6" creationId="{71C74113-A527-4AA6-9D75-A445FE4F14E2}"/>
          </ac:spMkLst>
        </pc:spChg>
        <pc:spChg chg="del mod">
          <ac:chgData name="Lane, Stefanie" userId="4a8c6c9c-e558-4387-bb26-bde8015993b6" providerId="ADAL" clId="{AE567001-E302-46A1-BE51-3DD9D0FD8C3E}" dt="2023-02-20T23:32:27.511" v="2318"/>
          <ac:spMkLst>
            <pc:docMk/>
            <pc:sldMk cId="1788817717" sldId="265"/>
            <ac:spMk id="9" creationId="{FB9EA4CE-DD11-4B6F-9D05-1E3105FA85E0}"/>
          </ac:spMkLst>
        </pc:spChg>
        <pc:spChg chg="add mod topLvl">
          <ac:chgData name="Lane, Stefanie" userId="4a8c6c9c-e558-4387-bb26-bde8015993b6" providerId="ADAL" clId="{AE567001-E302-46A1-BE51-3DD9D0FD8C3E}" dt="2023-02-20T23:43:47.819" v="2358" actId="164"/>
          <ac:spMkLst>
            <pc:docMk/>
            <pc:sldMk cId="1788817717" sldId="265"/>
            <ac:spMk id="10" creationId="{48F2A710-8085-6571-5A01-96F0BA6053C6}"/>
          </ac:spMkLst>
        </pc:spChg>
        <pc:spChg chg="add mod topLvl">
          <ac:chgData name="Lane, Stefanie" userId="4a8c6c9c-e558-4387-bb26-bde8015993b6" providerId="ADAL" clId="{AE567001-E302-46A1-BE51-3DD9D0FD8C3E}" dt="2023-02-20T23:43:47.819" v="2358" actId="164"/>
          <ac:spMkLst>
            <pc:docMk/>
            <pc:sldMk cId="1788817717" sldId="265"/>
            <ac:spMk id="11" creationId="{D9E6F95B-F996-FEC3-F50A-6B795191B8D2}"/>
          </ac:spMkLst>
        </pc:spChg>
        <pc:spChg chg="add mod topLvl">
          <ac:chgData name="Lane, Stefanie" userId="4a8c6c9c-e558-4387-bb26-bde8015993b6" providerId="ADAL" clId="{AE567001-E302-46A1-BE51-3DD9D0FD8C3E}" dt="2023-02-20T23:43:47.819" v="2358" actId="164"/>
          <ac:spMkLst>
            <pc:docMk/>
            <pc:sldMk cId="1788817717" sldId="265"/>
            <ac:spMk id="12" creationId="{47149AAC-5F64-4868-9ECD-5BE433F5622D}"/>
          </ac:spMkLst>
        </pc:spChg>
        <pc:spChg chg="add mod topLvl">
          <ac:chgData name="Lane, Stefanie" userId="4a8c6c9c-e558-4387-bb26-bde8015993b6" providerId="ADAL" clId="{AE567001-E302-46A1-BE51-3DD9D0FD8C3E}" dt="2023-02-20T23:43:47.819" v="2358" actId="164"/>
          <ac:spMkLst>
            <pc:docMk/>
            <pc:sldMk cId="1788817717" sldId="265"/>
            <ac:spMk id="13" creationId="{D4C8BE45-31B7-1DF4-F5EC-5BF78C863805}"/>
          </ac:spMkLst>
        </pc:spChg>
        <pc:grpChg chg="del mod topLvl">
          <ac:chgData name="Lane, Stefanie" userId="4a8c6c9c-e558-4387-bb26-bde8015993b6" providerId="ADAL" clId="{AE567001-E302-46A1-BE51-3DD9D0FD8C3E}" dt="2023-02-20T23:39:54.289" v="2348" actId="165"/>
          <ac:grpSpMkLst>
            <pc:docMk/>
            <pc:sldMk cId="1788817717" sldId="265"/>
            <ac:grpSpMk id="3" creationId="{8EC84868-1408-4529-BE0A-6DEA1D234D00}"/>
          </ac:grpSpMkLst>
        </pc:grpChg>
        <pc:grpChg chg="add del mod">
          <ac:chgData name="Lane, Stefanie" userId="4a8c6c9c-e558-4387-bb26-bde8015993b6" providerId="ADAL" clId="{AE567001-E302-46A1-BE51-3DD9D0FD8C3E}" dt="2023-02-20T23:39:43.887" v="2347" actId="165"/>
          <ac:grpSpMkLst>
            <pc:docMk/>
            <pc:sldMk cId="1788817717" sldId="265"/>
            <ac:grpSpMk id="29" creationId="{9CD06286-90ED-3F1B-DBD7-FCBDDAFD496D}"/>
          </ac:grpSpMkLst>
        </pc:grpChg>
        <pc:grpChg chg="add mod">
          <ac:chgData name="Lane, Stefanie" userId="4a8c6c9c-e558-4387-bb26-bde8015993b6" providerId="ADAL" clId="{AE567001-E302-46A1-BE51-3DD9D0FD8C3E}" dt="2023-02-20T23:43:47.819" v="2358" actId="164"/>
          <ac:grpSpMkLst>
            <pc:docMk/>
            <pc:sldMk cId="1788817717" sldId="265"/>
            <ac:grpSpMk id="30" creationId="{F40A8D5C-539C-D48B-5A3B-E8CCD4789F8C}"/>
          </ac:grpSpMkLst>
        </pc:grpChg>
        <pc:grpChg chg="add mod">
          <ac:chgData name="Lane, Stefanie" userId="4a8c6c9c-e558-4387-bb26-bde8015993b6" providerId="ADAL" clId="{AE567001-E302-46A1-BE51-3DD9D0FD8C3E}" dt="2023-02-20T23:43:47.819" v="2358" actId="164"/>
          <ac:grpSpMkLst>
            <pc:docMk/>
            <pc:sldMk cId="1788817717" sldId="265"/>
            <ac:grpSpMk id="35" creationId="{C36410B2-0CFA-556A-C53B-5B88A88B6344}"/>
          </ac:grpSpMkLst>
        </pc:grpChg>
        <pc:picChg chg="mod topLvl">
          <ac:chgData name="Lane, Stefanie" userId="4a8c6c9c-e558-4387-bb26-bde8015993b6" providerId="ADAL" clId="{AE567001-E302-46A1-BE51-3DD9D0FD8C3E}" dt="2023-02-20T23:43:47.819" v="2358" actId="164"/>
          <ac:picMkLst>
            <pc:docMk/>
            <pc:sldMk cId="1788817717" sldId="265"/>
            <ac:picMk id="2" creationId="{1AF29179-9254-43C5-ABD0-CEEAF7C08247}"/>
          </ac:picMkLst>
        </pc:picChg>
        <pc:picChg chg="mod topLvl">
          <ac:chgData name="Lane, Stefanie" userId="4a8c6c9c-e558-4387-bb26-bde8015993b6" providerId="ADAL" clId="{AE567001-E302-46A1-BE51-3DD9D0FD8C3E}" dt="2023-02-20T23:39:58.627" v="2349" actId="164"/>
          <ac:picMkLst>
            <pc:docMk/>
            <pc:sldMk cId="1788817717" sldId="265"/>
            <ac:picMk id="4" creationId="{0E4D3FAE-778A-4016-B223-4441858E4296}"/>
          </ac:picMkLst>
        </pc:picChg>
        <pc:cxnChg chg="mod topLvl">
          <ac:chgData name="Lane, Stefanie" userId="4a8c6c9c-e558-4387-bb26-bde8015993b6" providerId="ADAL" clId="{AE567001-E302-46A1-BE51-3DD9D0FD8C3E}" dt="2023-02-20T23:43:47.819" v="2358" actId="164"/>
          <ac:cxnSpMkLst>
            <pc:docMk/>
            <pc:sldMk cId="1788817717" sldId="265"/>
            <ac:cxnSpMk id="7" creationId="{03D0F62F-5970-49A6-AECF-46C47BF5E62C}"/>
          </ac:cxnSpMkLst>
        </pc:cxnChg>
        <pc:cxnChg chg="mod topLvl">
          <ac:chgData name="Lane, Stefanie" userId="4a8c6c9c-e558-4387-bb26-bde8015993b6" providerId="ADAL" clId="{AE567001-E302-46A1-BE51-3DD9D0FD8C3E}" dt="2023-02-20T23:43:47.819" v="2358" actId="164"/>
          <ac:cxnSpMkLst>
            <pc:docMk/>
            <pc:sldMk cId="1788817717" sldId="265"/>
            <ac:cxnSpMk id="8" creationId="{5D18701A-1E59-4BA4-93B0-B7621F414FE3}"/>
          </ac:cxnSpMkLst>
        </pc:cxnChg>
        <pc:cxnChg chg="add mod topLvl">
          <ac:chgData name="Lane, Stefanie" userId="4a8c6c9c-e558-4387-bb26-bde8015993b6" providerId="ADAL" clId="{AE567001-E302-46A1-BE51-3DD9D0FD8C3E}" dt="2023-02-20T23:43:47.819" v="2358" actId="164"/>
          <ac:cxnSpMkLst>
            <pc:docMk/>
            <pc:sldMk cId="1788817717" sldId="265"/>
            <ac:cxnSpMk id="15" creationId="{B2D797ED-EEF0-D026-2484-4C911189BE27}"/>
          </ac:cxnSpMkLst>
        </pc:cxnChg>
        <pc:cxnChg chg="add mod topLvl">
          <ac:chgData name="Lane, Stefanie" userId="4a8c6c9c-e558-4387-bb26-bde8015993b6" providerId="ADAL" clId="{AE567001-E302-46A1-BE51-3DD9D0FD8C3E}" dt="2023-02-20T23:43:47.819" v="2358" actId="164"/>
          <ac:cxnSpMkLst>
            <pc:docMk/>
            <pc:sldMk cId="1788817717" sldId="265"/>
            <ac:cxnSpMk id="16" creationId="{0BB408F4-D044-CAD9-E5C1-440A3F17D0C6}"/>
          </ac:cxnSpMkLst>
        </pc:cxnChg>
      </pc:sldChg>
      <pc:sldChg chg="addSp delSp modSp mod ord">
        <pc:chgData name="Lane, Stefanie" userId="4a8c6c9c-e558-4387-bb26-bde8015993b6" providerId="ADAL" clId="{AE567001-E302-46A1-BE51-3DD9D0FD8C3E}" dt="2023-02-20T23:55:51.527" v="2641" actId="164"/>
        <pc:sldMkLst>
          <pc:docMk/>
          <pc:sldMk cId="2905637472" sldId="268"/>
        </pc:sldMkLst>
        <pc:spChg chg="mod">
          <ac:chgData name="Lane, Stefanie" userId="4a8c6c9c-e558-4387-bb26-bde8015993b6" providerId="ADAL" clId="{AE567001-E302-46A1-BE51-3DD9D0FD8C3E}" dt="2023-02-20T21:25:32.291" v="1984" actId="20577"/>
          <ac:spMkLst>
            <pc:docMk/>
            <pc:sldMk cId="2905637472" sldId="268"/>
            <ac:spMk id="4" creationId="{D61A41B2-120E-4788-BC58-25D946955B1F}"/>
          </ac:spMkLst>
        </pc:spChg>
        <pc:spChg chg="add mod">
          <ac:chgData name="Lane, Stefanie" userId="4a8c6c9c-e558-4387-bb26-bde8015993b6" providerId="ADAL" clId="{AE567001-E302-46A1-BE51-3DD9D0FD8C3E}" dt="2023-02-20T21:01:56.954" v="880" actId="14100"/>
          <ac:spMkLst>
            <pc:docMk/>
            <pc:sldMk cId="2905637472" sldId="268"/>
            <ac:spMk id="5" creationId="{31E27F35-FAB8-4206-D096-1445B8DCFF05}"/>
          </ac:spMkLst>
        </pc:spChg>
        <pc:spChg chg="add del mod">
          <ac:chgData name="Lane, Stefanie" userId="4a8c6c9c-e558-4387-bb26-bde8015993b6" providerId="ADAL" clId="{AE567001-E302-46A1-BE51-3DD9D0FD8C3E}" dt="2023-02-20T23:55:07.467" v="2627" actId="478"/>
          <ac:spMkLst>
            <pc:docMk/>
            <pc:sldMk cId="2905637472" sldId="268"/>
            <ac:spMk id="6" creationId="{C8C87CA5-63FE-E269-A4E1-64FED795D970}"/>
          </ac:spMkLst>
        </pc:spChg>
        <pc:spChg chg="add del mod">
          <ac:chgData name="Lane, Stefanie" userId="4a8c6c9c-e558-4387-bb26-bde8015993b6" providerId="ADAL" clId="{AE567001-E302-46A1-BE51-3DD9D0FD8C3E}" dt="2023-02-20T23:55:08.705" v="2628" actId="478"/>
          <ac:spMkLst>
            <pc:docMk/>
            <pc:sldMk cId="2905637472" sldId="268"/>
            <ac:spMk id="7" creationId="{917906D0-BB6E-351D-E9C9-3B4BB0329DE8}"/>
          </ac:spMkLst>
        </pc:spChg>
        <pc:spChg chg="add mod">
          <ac:chgData name="Lane, Stefanie" userId="4a8c6c9c-e558-4387-bb26-bde8015993b6" providerId="ADAL" clId="{AE567001-E302-46A1-BE51-3DD9D0FD8C3E}" dt="2023-02-20T23:55:51.527" v="2641" actId="164"/>
          <ac:spMkLst>
            <pc:docMk/>
            <pc:sldMk cId="2905637472" sldId="268"/>
            <ac:spMk id="8" creationId="{684C302A-7790-4B3F-A969-B659D3174958}"/>
          </ac:spMkLst>
        </pc:spChg>
        <pc:spChg chg="add mod">
          <ac:chgData name="Lane, Stefanie" userId="4a8c6c9c-e558-4387-bb26-bde8015993b6" providerId="ADAL" clId="{AE567001-E302-46A1-BE51-3DD9D0FD8C3E}" dt="2023-02-20T23:55:51.527" v="2641" actId="164"/>
          <ac:spMkLst>
            <pc:docMk/>
            <pc:sldMk cId="2905637472" sldId="268"/>
            <ac:spMk id="9" creationId="{8224CA0C-B1B9-909D-DF73-321A05137532}"/>
          </ac:spMkLst>
        </pc:spChg>
        <pc:grpChg chg="add mod">
          <ac:chgData name="Lane, Stefanie" userId="4a8c6c9c-e558-4387-bb26-bde8015993b6" providerId="ADAL" clId="{AE567001-E302-46A1-BE51-3DD9D0FD8C3E}" dt="2023-02-20T23:55:51.527" v="2641" actId="164"/>
          <ac:grpSpMkLst>
            <pc:docMk/>
            <pc:sldMk cId="2905637472" sldId="268"/>
            <ac:grpSpMk id="10" creationId="{5D8F1837-83E2-9C9F-7C6F-F7F6D0F573D9}"/>
          </ac:grpSpMkLst>
        </pc:grpChg>
        <pc:picChg chg="add mod">
          <ac:chgData name="Lane, Stefanie" userId="4a8c6c9c-e558-4387-bb26-bde8015993b6" providerId="ADAL" clId="{AE567001-E302-46A1-BE51-3DD9D0FD8C3E}" dt="2023-02-20T23:55:51.527" v="2641" actId="164"/>
          <ac:picMkLst>
            <pc:docMk/>
            <pc:sldMk cId="2905637472" sldId="268"/>
            <ac:picMk id="2" creationId="{8A81FE5A-7FE5-8B80-3EB6-EC3F3755B80E}"/>
          </ac:picMkLst>
        </pc:picChg>
        <pc:picChg chg="mod modCrop">
          <ac:chgData name="Lane, Stefanie" userId="4a8c6c9c-e558-4387-bb26-bde8015993b6" providerId="ADAL" clId="{AE567001-E302-46A1-BE51-3DD9D0FD8C3E}" dt="2023-02-20T23:55:51.527" v="2641" actId="164"/>
          <ac:picMkLst>
            <pc:docMk/>
            <pc:sldMk cId="2905637472" sldId="268"/>
            <ac:picMk id="3" creationId="{C61B1B6C-4A3D-4272-B058-CAEB85DC5EBA}"/>
          </ac:picMkLst>
        </pc:picChg>
      </pc:sldChg>
      <pc:sldChg chg="addSp delSp modSp mod">
        <pc:chgData name="Lane, Stefanie" userId="4a8c6c9c-e558-4387-bb26-bde8015993b6" providerId="ADAL" clId="{AE567001-E302-46A1-BE51-3DD9D0FD8C3E}" dt="2023-02-22T18:41:53.554" v="2660" actId="21"/>
        <pc:sldMkLst>
          <pc:docMk/>
          <pc:sldMk cId="2085218463" sldId="283"/>
        </pc:sldMkLst>
        <pc:spChg chg="add del">
          <ac:chgData name="Lane, Stefanie" userId="4a8c6c9c-e558-4387-bb26-bde8015993b6" providerId="ADAL" clId="{AE567001-E302-46A1-BE51-3DD9D0FD8C3E}" dt="2023-02-22T18:40:52.610" v="2648"/>
          <ac:spMkLst>
            <pc:docMk/>
            <pc:sldMk cId="2085218463" sldId="283"/>
            <ac:spMk id="16" creationId="{64AA493E-02F6-F23F-5560-3D029F452386}"/>
          </ac:spMkLst>
        </pc:spChg>
        <pc:picChg chg="add del mod modCrop">
          <ac:chgData name="Lane, Stefanie" userId="4a8c6c9c-e558-4387-bb26-bde8015993b6" providerId="ADAL" clId="{AE567001-E302-46A1-BE51-3DD9D0FD8C3E}" dt="2023-02-22T18:41:53.554" v="2660" actId="21"/>
          <ac:picMkLst>
            <pc:docMk/>
            <pc:sldMk cId="2085218463" sldId="283"/>
            <ac:picMk id="17" creationId="{D9642278-FF6E-5895-2E9E-C41D6D2AC5EE}"/>
          </ac:picMkLst>
        </pc:picChg>
      </pc:sldChg>
      <pc:sldChg chg="addSp modSp mod ord">
        <pc:chgData name="Lane, Stefanie" userId="4a8c6c9c-e558-4387-bb26-bde8015993b6" providerId="ADAL" clId="{AE567001-E302-46A1-BE51-3DD9D0FD8C3E}" dt="2023-02-20T20:39:50.821" v="480"/>
        <pc:sldMkLst>
          <pc:docMk/>
          <pc:sldMk cId="1795692455" sldId="284"/>
        </pc:sldMkLst>
        <pc:spChg chg="add mod">
          <ac:chgData name="Lane, Stefanie" userId="4a8c6c9c-e558-4387-bb26-bde8015993b6" providerId="ADAL" clId="{AE567001-E302-46A1-BE51-3DD9D0FD8C3E}" dt="2023-02-20T20:21:54.658" v="82" actId="20577"/>
          <ac:spMkLst>
            <pc:docMk/>
            <pc:sldMk cId="1795692455" sldId="284"/>
            <ac:spMk id="3" creationId="{964830B0-51A8-E986-611E-350F2FB6DF42}"/>
          </ac:spMkLst>
        </pc:spChg>
        <pc:picChg chg="add mod">
          <ac:chgData name="Lane, Stefanie" userId="4a8c6c9c-e558-4387-bb26-bde8015993b6" providerId="ADAL" clId="{AE567001-E302-46A1-BE51-3DD9D0FD8C3E}" dt="2023-02-20T20:20:49.698" v="1" actId="1076"/>
          <ac:picMkLst>
            <pc:docMk/>
            <pc:sldMk cId="1795692455" sldId="284"/>
            <ac:picMk id="2" creationId="{44ECB9EE-4D72-4DFB-CC2F-AE3778175034}"/>
          </ac:picMkLst>
        </pc:picChg>
      </pc:sldChg>
      <pc:sldChg chg="addSp delSp modSp add mod ord">
        <pc:chgData name="Lane, Stefanie" userId="4a8c6c9c-e558-4387-bb26-bde8015993b6" providerId="ADAL" clId="{AE567001-E302-46A1-BE51-3DD9D0FD8C3E}" dt="2023-02-20T20:39:54.029" v="482"/>
        <pc:sldMkLst>
          <pc:docMk/>
          <pc:sldMk cId="2228532772" sldId="285"/>
        </pc:sldMkLst>
        <pc:spChg chg="mod">
          <ac:chgData name="Lane, Stefanie" userId="4a8c6c9c-e558-4387-bb26-bde8015993b6" providerId="ADAL" clId="{AE567001-E302-46A1-BE51-3DD9D0FD8C3E}" dt="2023-02-20T20:28:31.702" v="130" actId="20577"/>
          <ac:spMkLst>
            <pc:docMk/>
            <pc:sldMk cId="2228532772" sldId="285"/>
            <ac:spMk id="3" creationId="{964830B0-51A8-E986-611E-350F2FB6DF42}"/>
          </ac:spMkLst>
        </pc:spChg>
        <pc:picChg chg="del">
          <ac:chgData name="Lane, Stefanie" userId="4a8c6c9c-e558-4387-bb26-bde8015993b6" providerId="ADAL" clId="{AE567001-E302-46A1-BE51-3DD9D0FD8C3E}" dt="2023-02-20T20:26:25.409" v="84" actId="478"/>
          <ac:picMkLst>
            <pc:docMk/>
            <pc:sldMk cId="2228532772" sldId="285"/>
            <ac:picMk id="2" creationId="{44ECB9EE-4D72-4DFB-CC2F-AE3778175034}"/>
          </ac:picMkLst>
        </pc:picChg>
        <pc:picChg chg="add mod">
          <ac:chgData name="Lane, Stefanie" userId="4a8c6c9c-e558-4387-bb26-bde8015993b6" providerId="ADAL" clId="{AE567001-E302-46A1-BE51-3DD9D0FD8C3E}" dt="2023-02-20T20:26:32.167" v="86" actId="1076"/>
          <ac:picMkLst>
            <pc:docMk/>
            <pc:sldMk cId="2228532772" sldId="285"/>
            <ac:picMk id="1026" creationId="{AD69F96C-CBD2-C2DB-46FE-D2928F8D85F0}"/>
          </ac:picMkLst>
        </pc:picChg>
      </pc:sldChg>
      <pc:sldChg chg="addSp delSp modSp new del mod">
        <pc:chgData name="Lane, Stefanie" userId="4a8c6c9c-e558-4387-bb26-bde8015993b6" providerId="ADAL" clId="{AE567001-E302-46A1-BE51-3DD9D0FD8C3E}" dt="2023-02-20T20:55:29.215" v="746" actId="47"/>
        <pc:sldMkLst>
          <pc:docMk/>
          <pc:sldMk cId="1768722723" sldId="286"/>
        </pc:sldMkLst>
        <pc:spChg chg="add del mod">
          <ac:chgData name="Lane, Stefanie" userId="4a8c6c9c-e558-4387-bb26-bde8015993b6" providerId="ADAL" clId="{AE567001-E302-46A1-BE51-3DD9D0FD8C3E}" dt="2023-02-20T20:52:05.321" v="645" actId="21"/>
          <ac:spMkLst>
            <pc:docMk/>
            <pc:sldMk cId="1768722723" sldId="286"/>
            <ac:spMk id="2" creationId="{8FC4AC1D-E8BD-BDE4-48A5-AD71904A2CE8}"/>
          </ac:spMkLst>
        </pc:spChg>
        <pc:picChg chg="add del mod">
          <ac:chgData name="Lane, Stefanie" userId="4a8c6c9c-e558-4387-bb26-bde8015993b6" providerId="ADAL" clId="{AE567001-E302-46A1-BE51-3DD9D0FD8C3E}" dt="2023-02-20T20:52:05.321" v="645" actId="21"/>
          <ac:picMkLst>
            <pc:docMk/>
            <pc:sldMk cId="1768722723" sldId="286"/>
            <ac:picMk id="2050" creationId="{D98EB1FF-14B5-9BDB-F391-F09B44E6F741}"/>
          </ac:picMkLst>
        </pc:picChg>
      </pc:sldChg>
      <pc:sldChg chg="addSp modSp new mod">
        <pc:chgData name="Lane, Stefanie" userId="4a8c6c9c-e558-4387-bb26-bde8015993b6" providerId="ADAL" clId="{AE567001-E302-46A1-BE51-3DD9D0FD8C3E}" dt="2023-02-20T23:55:47.018" v="2640" actId="164"/>
        <pc:sldMkLst>
          <pc:docMk/>
          <pc:sldMk cId="2245456291" sldId="287"/>
        </pc:sldMkLst>
        <pc:spChg chg="add mod">
          <ac:chgData name="Lane, Stefanie" userId="4a8c6c9c-e558-4387-bb26-bde8015993b6" providerId="ADAL" clId="{AE567001-E302-46A1-BE51-3DD9D0FD8C3E}" dt="2023-02-20T23:52:09.604" v="2583" actId="20577"/>
          <ac:spMkLst>
            <pc:docMk/>
            <pc:sldMk cId="2245456291" sldId="287"/>
            <ac:spMk id="2" creationId="{E4C13F8F-705B-3A84-3913-BB04C926FB15}"/>
          </ac:spMkLst>
        </pc:spChg>
        <pc:spChg chg="add mod">
          <ac:chgData name="Lane, Stefanie" userId="4a8c6c9c-e558-4387-bb26-bde8015993b6" providerId="ADAL" clId="{AE567001-E302-46A1-BE51-3DD9D0FD8C3E}" dt="2023-02-20T23:55:47.018" v="2640" actId="164"/>
          <ac:spMkLst>
            <pc:docMk/>
            <pc:sldMk cId="2245456291" sldId="287"/>
            <ac:spMk id="4" creationId="{B57E7868-03B7-9DA6-FF6C-3861AC5705A1}"/>
          </ac:spMkLst>
        </pc:spChg>
        <pc:spChg chg="add mod">
          <ac:chgData name="Lane, Stefanie" userId="4a8c6c9c-e558-4387-bb26-bde8015993b6" providerId="ADAL" clId="{AE567001-E302-46A1-BE51-3DD9D0FD8C3E}" dt="2023-02-20T23:55:47.018" v="2640" actId="164"/>
          <ac:spMkLst>
            <pc:docMk/>
            <pc:sldMk cId="2245456291" sldId="287"/>
            <ac:spMk id="5" creationId="{B6D70A14-7666-89F6-F1EA-38B7408AFC0A}"/>
          </ac:spMkLst>
        </pc:spChg>
        <pc:grpChg chg="add mod">
          <ac:chgData name="Lane, Stefanie" userId="4a8c6c9c-e558-4387-bb26-bde8015993b6" providerId="ADAL" clId="{AE567001-E302-46A1-BE51-3DD9D0FD8C3E}" dt="2023-02-20T23:55:47.018" v="2640" actId="164"/>
          <ac:grpSpMkLst>
            <pc:docMk/>
            <pc:sldMk cId="2245456291" sldId="287"/>
            <ac:grpSpMk id="6" creationId="{8BA68486-28D2-3CDB-4E26-4ED995E9747E}"/>
          </ac:grpSpMkLst>
        </pc:grpChg>
        <pc:picChg chg="add mod">
          <ac:chgData name="Lane, Stefanie" userId="4a8c6c9c-e558-4387-bb26-bde8015993b6" providerId="ADAL" clId="{AE567001-E302-46A1-BE51-3DD9D0FD8C3E}" dt="2023-02-20T23:55:47.018" v="2640" actId="164"/>
          <ac:picMkLst>
            <pc:docMk/>
            <pc:sldMk cId="2245456291" sldId="287"/>
            <ac:picMk id="3" creationId="{3C97CAC4-AFCB-229D-4AD1-52FF4A5AEF20}"/>
          </ac:picMkLst>
        </pc:picChg>
        <pc:picChg chg="add mod">
          <ac:chgData name="Lane, Stefanie" userId="4a8c6c9c-e558-4387-bb26-bde8015993b6" providerId="ADAL" clId="{AE567001-E302-46A1-BE51-3DD9D0FD8C3E}" dt="2023-02-20T23:55:47.018" v="2640" actId="164"/>
          <ac:picMkLst>
            <pc:docMk/>
            <pc:sldMk cId="2245456291" sldId="287"/>
            <ac:picMk id="3074" creationId="{AD56B805-814D-78D9-D55F-834CA6A0D9EF}"/>
          </ac:picMkLst>
        </pc:picChg>
      </pc:sldChg>
      <pc:sldChg chg="addSp delSp modSp new mod">
        <pc:chgData name="Lane, Stefanie" userId="4a8c6c9c-e558-4387-bb26-bde8015993b6" providerId="ADAL" clId="{AE567001-E302-46A1-BE51-3DD9D0FD8C3E}" dt="2023-02-20T21:24:24.969" v="1966" actId="313"/>
        <pc:sldMkLst>
          <pc:docMk/>
          <pc:sldMk cId="2379245693" sldId="288"/>
        </pc:sldMkLst>
        <pc:spChg chg="add mod">
          <ac:chgData name="Lane, Stefanie" userId="4a8c6c9c-e558-4387-bb26-bde8015993b6" providerId="ADAL" clId="{AE567001-E302-46A1-BE51-3DD9D0FD8C3E}" dt="2023-02-20T21:24:24.969" v="1966" actId="313"/>
          <ac:spMkLst>
            <pc:docMk/>
            <pc:sldMk cId="2379245693" sldId="288"/>
            <ac:spMk id="4" creationId="{D0FC159A-CE50-E3B0-0EFB-AD59DB34C5F0}"/>
          </ac:spMkLst>
        </pc:spChg>
        <pc:spChg chg="add del mod">
          <ac:chgData name="Lane, Stefanie" userId="4a8c6c9c-e558-4387-bb26-bde8015993b6" providerId="ADAL" clId="{AE567001-E302-46A1-BE51-3DD9D0FD8C3E}" dt="2023-02-20T21:22:59.979" v="1740" actId="21"/>
          <ac:spMkLst>
            <pc:docMk/>
            <pc:sldMk cId="2379245693" sldId="288"/>
            <ac:spMk id="5" creationId="{45B6F330-0AF8-D210-4897-5A9C32B9C566}"/>
          </ac:spMkLst>
        </pc:spChg>
        <pc:picChg chg="add mod">
          <ac:chgData name="Lane, Stefanie" userId="4a8c6c9c-e558-4387-bb26-bde8015993b6" providerId="ADAL" clId="{AE567001-E302-46A1-BE51-3DD9D0FD8C3E}" dt="2023-02-20T21:23:16.640" v="1749" actId="1076"/>
          <ac:picMkLst>
            <pc:docMk/>
            <pc:sldMk cId="2379245693" sldId="288"/>
            <ac:picMk id="3" creationId="{C29CBF62-8BF8-4694-40C9-43291A96B13A}"/>
          </ac:picMkLst>
        </pc:picChg>
        <pc:picChg chg="add mod">
          <ac:chgData name="Lane, Stefanie" userId="4a8c6c9c-e558-4387-bb26-bde8015993b6" providerId="ADAL" clId="{AE567001-E302-46A1-BE51-3DD9D0FD8C3E}" dt="2023-02-20T21:23:18.648" v="1750" actId="1076"/>
          <ac:picMkLst>
            <pc:docMk/>
            <pc:sldMk cId="2379245693" sldId="288"/>
            <ac:picMk id="6" creationId="{1F40C856-75F6-2BE1-C291-59108CCFE4AF}"/>
          </ac:picMkLst>
        </pc:picChg>
        <pc:picChg chg="add del mod">
          <ac:chgData name="Lane, Stefanie" userId="4a8c6c9c-e558-4387-bb26-bde8015993b6" providerId="ADAL" clId="{AE567001-E302-46A1-BE51-3DD9D0FD8C3E}" dt="2023-02-20T21:22:59.979" v="1740" actId="21"/>
          <ac:picMkLst>
            <pc:docMk/>
            <pc:sldMk cId="2379245693" sldId="288"/>
            <ac:picMk id="4098" creationId="{B284DEE2-CEE8-9C59-7C4C-30B506CA59DC}"/>
          </ac:picMkLst>
        </pc:picChg>
      </pc:sldChg>
      <pc:sldChg chg="addSp modSp new mod">
        <pc:chgData name="Lane, Stefanie" userId="4a8c6c9c-e558-4387-bb26-bde8015993b6" providerId="ADAL" clId="{AE567001-E302-46A1-BE51-3DD9D0FD8C3E}" dt="2023-02-20T21:13:17.225" v="1357" actId="1076"/>
        <pc:sldMkLst>
          <pc:docMk/>
          <pc:sldMk cId="592613153" sldId="289"/>
        </pc:sldMkLst>
        <pc:spChg chg="add mod">
          <ac:chgData name="Lane, Stefanie" userId="4a8c6c9c-e558-4387-bb26-bde8015993b6" providerId="ADAL" clId="{AE567001-E302-46A1-BE51-3DD9D0FD8C3E}" dt="2023-02-20T21:13:04.679" v="1354" actId="20577"/>
          <ac:spMkLst>
            <pc:docMk/>
            <pc:sldMk cId="592613153" sldId="289"/>
            <ac:spMk id="3" creationId="{EF36F824-08E7-783D-3ADF-83AB6B463D62}"/>
          </ac:spMkLst>
        </pc:spChg>
        <pc:picChg chg="add mod">
          <ac:chgData name="Lane, Stefanie" userId="4a8c6c9c-e558-4387-bb26-bde8015993b6" providerId="ADAL" clId="{AE567001-E302-46A1-BE51-3DD9D0FD8C3E}" dt="2023-02-20T21:11:18.818" v="1292" actId="1076"/>
          <ac:picMkLst>
            <pc:docMk/>
            <pc:sldMk cId="592613153" sldId="289"/>
            <ac:picMk id="2" creationId="{068F2510-56A0-A9B8-9BE1-C6168A665377}"/>
          </ac:picMkLst>
        </pc:picChg>
        <pc:picChg chg="add mod">
          <ac:chgData name="Lane, Stefanie" userId="4a8c6c9c-e558-4387-bb26-bde8015993b6" providerId="ADAL" clId="{AE567001-E302-46A1-BE51-3DD9D0FD8C3E}" dt="2023-02-20T21:13:17.225" v="1357" actId="1076"/>
          <ac:picMkLst>
            <pc:docMk/>
            <pc:sldMk cId="592613153" sldId="289"/>
            <ac:picMk id="6146" creationId="{57B692EA-70A9-2562-A3B5-79A1E2A2D170}"/>
          </ac:picMkLst>
        </pc:picChg>
      </pc:sldChg>
      <pc:sldChg chg="addSp delSp modSp new mod ord">
        <pc:chgData name="Lane, Stefanie" userId="4a8c6c9c-e558-4387-bb26-bde8015993b6" providerId="ADAL" clId="{AE567001-E302-46A1-BE51-3DD9D0FD8C3E}" dt="2023-02-20T23:55:42.471" v="2639" actId="164"/>
        <pc:sldMkLst>
          <pc:docMk/>
          <pc:sldMk cId="2640593067" sldId="290"/>
        </pc:sldMkLst>
        <pc:spChg chg="add mod">
          <ac:chgData name="Lane, Stefanie" userId="4a8c6c9c-e558-4387-bb26-bde8015993b6" providerId="ADAL" clId="{AE567001-E302-46A1-BE51-3DD9D0FD8C3E}" dt="2023-02-20T21:21:25.022" v="1729" actId="313"/>
          <ac:spMkLst>
            <pc:docMk/>
            <pc:sldMk cId="2640593067" sldId="290"/>
            <ac:spMk id="3" creationId="{3842F7AB-01DA-9D73-8A6B-173D68689DCE}"/>
          </ac:spMkLst>
        </pc:spChg>
        <pc:spChg chg="add mod">
          <ac:chgData name="Lane, Stefanie" userId="4a8c6c9c-e558-4387-bb26-bde8015993b6" providerId="ADAL" clId="{AE567001-E302-46A1-BE51-3DD9D0FD8C3E}" dt="2023-02-20T23:55:42.471" v="2639" actId="164"/>
          <ac:spMkLst>
            <pc:docMk/>
            <pc:sldMk cId="2640593067" sldId="290"/>
            <ac:spMk id="6" creationId="{D8E0B04D-4E07-69E0-B3A2-2E7C7DB79E5F}"/>
          </ac:spMkLst>
        </pc:spChg>
        <pc:spChg chg="add mod">
          <ac:chgData name="Lane, Stefanie" userId="4a8c6c9c-e558-4387-bb26-bde8015993b6" providerId="ADAL" clId="{AE567001-E302-46A1-BE51-3DD9D0FD8C3E}" dt="2023-02-20T23:55:42.471" v="2639" actId="164"/>
          <ac:spMkLst>
            <pc:docMk/>
            <pc:sldMk cId="2640593067" sldId="290"/>
            <ac:spMk id="7" creationId="{74A2EA6C-717B-3422-C16B-12E15EBE7E3C}"/>
          </ac:spMkLst>
        </pc:spChg>
        <pc:grpChg chg="add mod">
          <ac:chgData name="Lane, Stefanie" userId="4a8c6c9c-e558-4387-bb26-bde8015993b6" providerId="ADAL" clId="{AE567001-E302-46A1-BE51-3DD9D0FD8C3E}" dt="2023-02-20T23:55:42.471" v="2639" actId="164"/>
          <ac:grpSpMkLst>
            <pc:docMk/>
            <pc:sldMk cId="2640593067" sldId="290"/>
            <ac:grpSpMk id="8" creationId="{4C3DA2D1-CAFB-DDC5-5795-CB61842F3E5D}"/>
          </ac:grpSpMkLst>
        </pc:grpChg>
        <pc:picChg chg="add del mod">
          <ac:chgData name="Lane, Stefanie" userId="4a8c6c9c-e558-4387-bb26-bde8015993b6" providerId="ADAL" clId="{AE567001-E302-46A1-BE51-3DD9D0FD8C3E}" dt="2023-02-20T23:53:36.332" v="2603" actId="478"/>
          <ac:picMkLst>
            <pc:docMk/>
            <pc:sldMk cId="2640593067" sldId="290"/>
            <ac:picMk id="2" creationId="{BA2B7605-D5BD-9D7A-3482-A262CC3E3C90}"/>
          </ac:picMkLst>
        </pc:picChg>
        <pc:picChg chg="add mod">
          <ac:chgData name="Lane, Stefanie" userId="4a8c6c9c-e558-4387-bb26-bde8015993b6" providerId="ADAL" clId="{AE567001-E302-46A1-BE51-3DD9D0FD8C3E}" dt="2023-02-20T23:55:42.471" v="2639" actId="164"/>
          <ac:picMkLst>
            <pc:docMk/>
            <pc:sldMk cId="2640593067" sldId="290"/>
            <ac:picMk id="4" creationId="{3CB83AA5-43C1-FA60-6DBD-387BB6A3702F}"/>
          </ac:picMkLst>
        </pc:picChg>
        <pc:picChg chg="add mod">
          <ac:chgData name="Lane, Stefanie" userId="4a8c6c9c-e558-4387-bb26-bde8015993b6" providerId="ADAL" clId="{AE567001-E302-46A1-BE51-3DD9D0FD8C3E}" dt="2023-02-20T23:55:42.471" v="2639" actId="164"/>
          <ac:picMkLst>
            <pc:docMk/>
            <pc:sldMk cId="2640593067" sldId="290"/>
            <ac:picMk id="5" creationId="{0120AF8C-C8D0-1BCE-F0A1-774DAA3494D6}"/>
          </ac:picMkLst>
        </pc:picChg>
      </pc:sldChg>
      <pc:sldChg chg="addSp delSp modSp new mod">
        <pc:chgData name="Lane, Stefanie" userId="4a8c6c9c-e558-4387-bb26-bde8015993b6" providerId="ADAL" clId="{AE567001-E302-46A1-BE51-3DD9D0FD8C3E}" dt="2023-02-20T21:23:03.194" v="1742" actId="21"/>
        <pc:sldMkLst>
          <pc:docMk/>
          <pc:sldMk cId="3744372942" sldId="291"/>
        </pc:sldMkLst>
        <pc:spChg chg="add mod">
          <ac:chgData name="Lane, Stefanie" userId="4a8c6c9c-e558-4387-bb26-bde8015993b6" providerId="ADAL" clId="{AE567001-E302-46A1-BE51-3DD9D0FD8C3E}" dt="2023-02-20T21:23:01.614" v="1741"/>
          <ac:spMkLst>
            <pc:docMk/>
            <pc:sldMk cId="3744372942" sldId="291"/>
            <ac:spMk id="5" creationId="{7C282A3B-2D07-22F5-BF49-27C9ECF20553}"/>
          </ac:spMkLst>
        </pc:spChg>
        <pc:picChg chg="add del mod modCrop">
          <ac:chgData name="Lane, Stefanie" userId="4a8c6c9c-e558-4387-bb26-bde8015993b6" providerId="ADAL" clId="{AE567001-E302-46A1-BE51-3DD9D0FD8C3E}" dt="2023-02-20T21:23:03.194" v="1742" actId="21"/>
          <ac:picMkLst>
            <pc:docMk/>
            <pc:sldMk cId="3744372942" sldId="291"/>
            <ac:picMk id="3" creationId="{FF4A0A0F-1563-2B9A-E018-6FF3E3F478D4}"/>
          </ac:picMkLst>
        </pc:picChg>
        <pc:picChg chg="add mod">
          <ac:chgData name="Lane, Stefanie" userId="4a8c6c9c-e558-4387-bb26-bde8015993b6" providerId="ADAL" clId="{AE567001-E302-46A1-BE51-3DD9D0FD8C3E}" dt="2023-02-20T21:23:01.614" v="1741"/>
          <ac:picMkLst>
            <pc:docMk/>
            <pc:sldMk cId="3744372942" sldId="291"/>
            <ac:picMk id="4" creationId="{77563E06-43C7-8E9A-C5A5-A395F1775923}"/>
          </ac:picMkLst>
        </pc:picChg>
      </pc:sldChg>
      <pc:sldChg chg="add">
        <pc:chgData name="Lane, Stefanie" userId="4a8c6c9c-e558-4387-bb26-bde8015993b6" providerId="ADAL" clId="{AE567001-E302-46A1-BE51-3DD9D0FD8C3E}" dt="2023-02-20T23:53:31.570" v="2600" actId="2890"/>
        <pc:sldMkLst>
          <pc:docMk/>
          <pc:sldMk cId="2609256531" sldId="292"/>
        </pc:sldMkLst>
      </pc:sldChg>
      <pc:sldChg chg="addSp delSp modSp new mod">
        <pc:chgData name="Lane, Stefanie" userId="4a8c6c9c-e558-4387-bb26-bde8015993b6" providerId="ADAL" clId="{AE567001-E302-46A1-BE51-3DD9D0FD8C3E}" dt="2023-03-04T03:11:16.981" v="2684" actId="1076"/>
        <pc:sldMkLst>
          <pc:docMk/>
          <pc:sldMk cId="2225931475" sldId="293"/>
        </pc:sldMkLst>
        <pc:graphicFrameChg chg="add del mod">
          <ac:chgData name="Lane, Stefanie" userId="4a8c6c9c-e558-4387-bb26-bde8015993b6" providerId="ADAL" clId="{AE567001-E302-46A1-BE51-3DD9D0FD8C3E}" dt="2023-03-04T02:53:55.463" v="2676"/>
          <ac:graphicFrameMkLst>
            <pc:docMk/>
            <pc:sldMk cId="2225931475" sldId="293"/>
            <ac:graphicFrameMk id="2" creationId="{1D9AE7BD-0E69-D432-3394-5CF87C5EC7B7}"/>
          </ac:graphicFrameMkLst>
        </pc:graphicFrameChg>
        <pc:graphicFrameChg chg="add del mod">
          <ac:chgData name="Lane, Stefanie" userId="4a8c6c9c-e558-4387-bb26-bde8015993b6" providerId="ADAL" clId="{AE567001-E302-46A1-BE51-3DD9D0FD8C3E}" dt="2023-02-22T17:58:39.981" v="2644"/>
          <ac:graphicFrameMkLst>
            <pc:docMk/>
            <pc:sldMk cId="2225931475" sldId="293"/>
            <ac:graphicFrameMk id="2" creationId="{CC8119C8-35D1-E968-0BCD-D74DBA63BEF6}"/>
          </ac:graphicFrameMkLst>
        </pc:graphicFrameChg>
        <pc:graphicFrameChg chg="add mod modGraphic">
          <ac:chgData name="Lane, Stefanie" userId="4a8c6c9c-e558-4387-bb26-bde8015993b6" providerId="ADAL" clId="{AE567001-E302-46A1-BE51-3DD9D0FD8C3E}" dt="2023-03-04T02:53:41.022" v="2672" actId="1076"/>
          <ac:graphicFrameMkLst>
            <pc:docMk/>
            <pc:sldMk cId="2225931475" sldId="293"/>
            <ac:graphicFrameMk id="3" creationId="{0F1EECFD-9522-6941-85FA-DF2B790ABFA8}"/>
          </ac:graphicFrameMkLst>
        </pc:graphicFrameChg>
        <pc:graphicFrameChg chg="add mod modGraphic">
          <ac:chgData name="Lane, Stefanie" userId="4a8c6c9c-e558-4387-bb26-bde8015993b6" providerId="ADAL" clId="{AE567001-E302-46A1-BE51-3DD9D0FD8C3E}" dt="2023-03-04T03:11:05.140" v="2681" actId="1076"/>
          <ac:graphicFrameMkLst>
            <pc:docMk/>
            <pc:sldMk cId="2225931475" sldId="293"/>
            <ac:graphicFrameMk id="4" creationId="{7F688BEF-40CA-17A7-850A-2CBB1F9C9DB1}"/>
          </ac:graphicFrameMkLst>
        </pc:graphicFrameChg>
        <pc:picChg chg="add mod">
          <ac:chgData name="Lane, Stefanie" userId="4a8c6c9c-e558-4387-bb26-bde8015993b6" providerId="ADAL" clId="{AE567001-E302-46A1-BE51-3DD9D0FD8C3E}" dt="2023-03-04T03:11:16.981" v="2684" actId="1076"/>
          <ac:picMkLst>
            <pc:docMk/>
            <pc:sldMk cId="2225931475" sldId="293"/>
            <ac:picMk id="5" creationId="{FE844D02-331F-B9F5-0054-D97ECACA1FEB}"/>
          </ac:picMkLst>
        </pc:picChg>
      </pc:sldChg>
      <pc:sldChg chg="addSp modSp new mod">
        <pc:chgData name="Lane, Stefanie" userId="4a8c6c9c-e558-4387-bb26-bde8015993b6" providerId="ADAL" clId="{AE567001-E302-46A1-BE51-3DD9D0FD8C3E}" dt="2023-02-22T18:42:51.058" v="2665" actId="1076"/>
        <pc:sldMkLst>
          <pc:docMk/>
          <pc:sldMk cId="476539223" sldId="294"/>
        </pc:sldMkLst>
        <pc:picChg chg="add mod">
          <ac:chgData name="Lane, Stefanie" userId="4a8c6c9c-e558-4387-bb26-bde8015993b6" providerId="ADAL" clId="{AE567001-E302-46A1-BE51-3DD9D0FD8C3E}" dt="2023-02-22T18:42:51.058" v="2665" actId="1076"/>
          <ac:picMkLst>
            <pc:docMk/>
            <pc:sldMk cId="476539223" sldId="294"/>
            <ac:picMk id="2" creationId="{52503906-AB14-6F63-0C10-AE88924F0474}"/>
          </ac:picMkLst>
        </pc:picChg>
      </pc:sldChg>
      <pc:sldChg chg="addSp modSp new mod">
        <pc:chgData name="Lane, Stefanie" userId="4a8c6c9c-e558-4387-bb26-bde8015993b6" providerId="ADAL" clId="{AE567001-E302-46A1-BE51-3DD9D0FD8C3E}" dt="2023-02-25T21:15:24.923" v="2671" actId="14100"/>
        <pc:sldMkLst>
          <pc:docMk/>
          <pc:sldMk cId="450558176" sldId="295"/>
        </pc:sldMkLst>
        <pc:picChg chg="add mod">
          <ac:chgData name="Lane, Stefanie" userId="4a8c6c9c-e558-4387-bb26-bde8015993b6" providerId="ADAL" clId="{AE567001-E302-46A1-BE51-3DD9D0FD8C3E}" dt="2023-02-25T21:15:24.923" v="2671" actId="14100"/>
          <ac:picMkLst>
            <pc:docMk/>
            <pc:sldMk cId="450558176" sldId="295"/>
            <ac:picMk id="2" creationId="{AD2BE378-879D-2CDC-16E6-327B5C10A345}"/>
          </ac:picMkLst>
        </pc:picChg>
      </pc:sldChg>
      <pc:sldChg chg="addSp delSp modSp new mod">
        <pc:chgData name="Lane, Stefanie" userId="4a8c6c9c-e558-4387-bb26-bde8015993b6" providerId="ADAL" clId="{AE567001-E302-46A1-BE51-3DD9D0FD8C3E}" dt="2023-03-05T00:29:05.320" v="2789" actId="164"/>
        <pc:sldMkLst>
          <pc:docMk/>
          <pc:sldMk cId="797115516" sldId="296"/>
        </pc:sldMkLst>
        <pc:spChg chg="add mod">
          <ac:chgData name="Lane, Stefanie" userId="4a8c6c9c-e558-4387-bb26-bde8015993b6" providerId="ADAL" clId="{AE567001-E302-46A1-BE51-3DD9D0FD8C3E}" dt="2023-03-05T00:29:02.359" v="2788" actId="1076"/>
          <ac:spMkLst>
            <pc:docMk/>
            <pc:sldMk cId="797115516" sldId="296"/>
            <ac:spMk id="5" creationId="{62320E98-8764-8373-2CA3-44848CFBD76A}"/>
          </ac:spMkLst>
        </pc:spChg>
        <pc:spChg chg="add mod">
          <ac:chgData name="Lane, Stefanie" userId="4a8c6c9c-e558-4387-bb26-bde8015993b6" providerId="ADAL" clId="{AE567001-E302-46A1-BE51-3DD9D0FD8C3E}" dt="2023-03-05T00:28:55.685" v="2787" actId="1076"/>
          <ac:spMkLst>
            <pc:docMk/>
            <pc:sldMk cId="797115516" sldId="296"/>
            <ac:spMk id="6" creationId="{46167A7F-AC42-E41B-DC50-10DB61716A88}"/>
          </ac:spMkLst>
        </pc:spChg>
        <pc:spChg chg="add del">
          <ac:chgData name="Lane, Stefanie" userId="4a8c6c9c-e558-4387-bb26-bde8015993b6" providerId="ADAL" clId="{AE567001-E302-46A1-BE51-3DD9D0FD8C3E}" dt="2023-03-05T00:22:28.728" v="2766"/>
          <ac:spMkLst>
            <pc:docMk/>
            <pc:sldMk cId="797115516" sldId="296"/>
            <ac:spMk id="9" creationId="{A92D0787-3488-437B-E998-16E2761B46F5}"/>
          </ac:spMkLst>
        </pc:spChg>
        <pc:grpChg chg="add mod">
          <ac:chgData name="Lane, Stefanie" userId="4a8c6c9c-e558-4387-bb26-bde8015993b6" providerId="ADAL" clId="{AE567001-E302-46A1-BE51-3DD9D0FD8C3E}" dt="2023-03-05T00:29:05.320" v="2789" actId="164"/>
          <ac:grpSpMkLst>
            <pc:docMk/>
            <pc:sldMk cId="797115516" sldId="296"/>
            <ac:grpSpMk id="7" creationId="{2DA9A661-4A6A-C802-6878-279FCD5434BD}"/>
          </ac:grpSpMkLst>
        </pc:grpChg>
        <pc:grpChg chg="add mod">
          <ac:chgData name="Lane, Stefanie" userId="4a8c6c9c-e558-4387-bb26-bde8015993b6" providerId="ADAL" clId="{AE567001-E302-46A1-BE51-3DD9D0FD8C3E}" dt="2023-03-05T00:29:05.320" v="2789" actId="164"/>
          <ac:grpSpMkLst>
            <pc:docMk/>
            <pc:sldMk cId="797115516" sldId="296"/>
            <ac:grpSpMk id="13" creationId="{492031EE-28AF-56CE-2407-5240DC33D9F4}"/>
          </ac:grpSpMkLst>
        </pc:grpChg>
        <pc:picChg chg="add del">
          <ac:chgData name="Lane, Stefanie" userId="4a8c6c9c-e558-4387-bb26-bde8015993b6" providerId="ADAL" clId="{AE567001-E302-46A1-BE51-3DD9D0FD8C3E}" dt="2023-03-05T00:12:03.672" v="2687" actId="478"/>
          <ac:picMkLst>
            <pc:docMk/>
            <pc:sldMk cId="797115516" sldId="296"/>
            <ac:picMk id="2" creationId="{73A8B907-5608-92D7-39AD-1866C86C6311}"/>
          </ac:picMkLst>
        </pc:picChg>
        <pc:picChg chg="add del mod modCrop">
          <ac:chgData name="Lane, Stefanie" userId="4a8c6c9c-e558-4387-bb26-bde8015993b6" providerId="ADAL" clId="{AE567001-E302-46A1-BE51-3DD9D0FD8C3E}" dt="2023-03-05T00:22:25.553" v="2764" actId="478"/>
          <ac:picMkLst>
            <pc:docMk/>
            <pc:sldMk cId="797115516" sldId="296"/>
            <ac:picMk id="3" creationId="{9B047E95-B0EF-748F-1FC5-3626C3D56CFA}"/>
          </ac:picMkLst>
        </pc:picChg>
        <pc:picChg chg="add del mod modCrop">
          <ac:chgData name="Lane, Stefanie" userId="4a8c6c9c-e558-4387-bb26-bde8015993b6" providerId="ADAL" clId="{AE567001-E302-46A1-BE51-3DD9D0FD8C3E}" dt="2023-03-05T00:25:18.499" v="2771" actId="478"/>
          <ac:picMkLst>
            <pc:docMk/>
            <pc:sldMk cId="797115516" sldId="296"/>
            <ac:picMk id="4" creationId="{2CEEBE52-195C-2CE6-BF05-1D440E3063AC}"/>
          </ac:picMkLst>
        </pc:picChg>
        <pc:picChg chg="add del mod">
          <ac:chgData name="Lane, Stefanie" userId="4a8c6c9c-e558-4387-bb26-bde8015993b6" providerId="ADAL" clId="{AE567001-E302-46A1-BE51-3DD9D0FD8C3E}" dt="2023-03-05T00:16:59.197" v="2756" actId="21"/>
          <ac:picMkLst>
            <pc:docMk/>
            <pc:sldMk cId="797115516" sldId="296"/>
            <ac:picMk id="8" creationId="{AC4F7A1B-9677-8DE3-8610-B2FFFEC45978}"/>
          </ac:picMkLst>
        </pc:picChg>
        <pc:picChg chg="add del mod">
          <ac:chgData name="Lane, Stefanie" userId="4a8c6c9c-e558-4387-bb26-bde8015993b6" providerId="ADAL" clId="{AE567001-E302-46A1-BE51-3DD9D0FD8C3E}" dt="2023-03-05T00:22:35.807" v="2769" actId="478"/>
          <ac:picMkLst>
            <pc:docMk/>
            <pc:sldMk cId="797115516" sldId="296"/>
            <ac:picMk id="10" creationId="{EBCE6E94-F631-85BA-BAE2-EBB1BB7FC559}"/>
          </ac:picMkLst>
        </pc:picChg>
        <pc:picChg chg="add mod">
          <ac:chgData name="Lane, Stefanie" userId="4a8c6c9c-e558-4387-bb26-bde8015993b6" providerId="ADAL" clId="{AE567001-E302-46A1-BE51-3DD9D0FD8C3E}" dt="2023-03-05T00:29:05.320" v="2789" actId="164"/>
          <ac:picMkLst>
            <pc:docMk/>
            <pc:sldMk cId="797115516" sldId="296"/>
            <ac:picMk id="11" creationId="{0FCE5715-4FBD-6CA6-1B21-ECC7179779C0}"/>
          </ac:picMkLst>
        </pc:picChg>
        <pc:picChg chg="add mod">
          <ac:chgData name="Lane, Stefanie" userId="4a8c6c9c-e558-4387-bb26-bde8015993b6" providerId="ADAL" clId="{AE567001-E302-46A1-BE51-3DD9D0FD8C3E}" dt="2023-03-05T00:29:05.320" v="2789" actId="164"/>
          <ac:picMkLst>
            <pc:docMk/>
            <pc:sldMk cId="797115516" sldId="296"/>
            <ac:picMk id="12" creationId="{0241B1AC-AB94-C2DB-8848-C61FE0C37587}"/>
          </ac:picMkLst>
        </pc:picChg>
      </pc:sldChg>
    </pc:docChg>
  </pc:docChgLst>
  <pc:docChgLst>
    <pc:chgData name="Lane, Stefanie" userId="4a8c6c9c-e558-4387-bb26-bde8015993b6" providerId="ADAL" clId="{D06435E1-F2E7-4AA5-A296-EFA5203B9B75}"/>
    <pc:docChg chg="undo custSel addSld modSld sldOrd">
      <pc:chgData name="Lane, Stefanie" userId="4a8c6c9c-e558-4387-bb26-bde8015993b6" providerId="ADAL" clId="{D06435E1-F2E7-4AA5-A296-EFA5203B9B75}" dt="2023-01-04T21:22:40.988" v="137" actId="164"/>
      <pc:docMkLst>
        <pc:docMk/>
      </pc:docMkLst>
      <pc:sldChg chg="addSp delSp modSp add ord">
        <pc:chgData name="Lane, Stefanie" userId="4a8c6c9c-e558-4387-bb26-bde8015993b6" providerId="ADAL" clId="{D06435E1-F2E7-4AA5-A296-EFA5203B9B75}" dt="2023-01-04T19:23:52.715" v="16" actId="478"/>
        <pc:sldMkLst>
          <pc:docMk/>
          <pc:sldMk cId="3479096387" sldId="264"/>
        </pc:sldMkLst>
        <pc:spChg chg="add mod">
          <ac:chgData name="Lane, Stefanie" userId="4a8c6c9c-e558-4387-bb26-bde8015993b6" providerId="ADAL" clId="{D06435E1-F2E7-4AA5-A296-EFA5203B9B75}" dt="2023-01-04T19:09:40.810" v="11"/>
          <ac:spMkLst>
            <pc:docMk/>
            <pc:sldMk cId="3479096387" sldId="264"/>
            <ac:spMk id="3" creationId="{3653494D-48EE-405B-9D22-47161FB4F86C}"/>
          </ac:spMkLst>
        </pc:spChg>
        <pc:picChg chg="add mod">
          <ac:chgData name="Lane, Stefanie" userId="4a8c6c9c-e558-4387-bb26-bde8015993b6" providerId="ADAL" clId="{D06435E1-F2E7-4AA5-A296-EFA5203B9B75}" dt="2023-01-04T19:05:45.669" v="5" actId="1076"/>
          <ac:picMkLst>
            <pc:docMk/>
            <pc:sldMk cId="3479096387" sldId="264"/>
            <ac:picMk id="2" creationId="{1E0DB78E-6054-4F2F-B986-DD80CE586A78}"/>
          </ac:picMkLst>
        </pc:picChg>
        <pc:picChg chg="add del mod">
          <ac:chgData name="Lane, Stefanie" userId="4a8c6c9c-e558-4387-bb26-bde8015993b6" providerId="ADAL" clId="{D06435E1-F2E7-4AA5-A296-EFA5203B9B75}" dt="2023-01-04T19:23:52.715" v="16" actId="478"/>
          <ac:picMkLst>
            <pc:docMk/>
            <pc:sldMk cId="3479096387" sldId="264"/>
            <ac:picMk id="4" creationId="{405B2428-762C-4BE3-9068-25F6B33FF073}"/>
          </ac:picMkLst>
        </pc:picChg>
      </pc:sldChg>
      <pc:sldChg chg="addSp add">
        <pc:chgData name="Lane, Stefanie" userId="4a8c6c9c-e558-4387-bb26-bde8015993b6" providerId="ADAL" clId="{D06435E1-F2E7-4AA5-A296-EFA5203B9B75}" dt="2023-01-04T19:24:45.536" v="18"/>
        <pc:sldMkLst>
          <pc:docMk/>
          <pc:sldMk cId="1788817717" sldId="265"/>
        </pc:sldMkLst>
        <pc:spChg chg="add">
          <ac:chgData name="Lane, Stefanie" userId="4a8c6c9c-e558-4387-bb26-bde8015993b6" providerId="ADAL" clId="{D06435E1-F2E7-4AA5-A296-EFA5203B9B75}" dt="2023-01-04T19:24:45.536" v="18"/>
          <ac:spMkLst>
            <pc:docMk/>
            <pc:sldMk cId="1788817717" sldId="265"/>
            <ac:spMk id="6" creationId="{71C74113-A527-4AA6-9D75-A445FE4F14E2}"/>
          </ac:spMkLst>
        </pc:spChg>
        <pc:spChg chg="add">
          <ac:chgData name="Lane, Stefanie" userId="4a8c6c9c-e558-4387-bb26-bde8015993b6" providerId="ADAL" clId="{D06435E1-F2E7-4AA5-A296-EFA5203B9B75}" dt="2023-01-04T19:24:45.536" v="18"/>
          <ac:spMkLst>
            <pc:docMk/>
            <pc:sldMk cId="1788817717" sldId="265"/>
            <ac:spMk id="9" creationId="{FB9EA4CE-DD11-4B6F-9D05-1E3105FA85E0}"/>
          </ac:spMkLst>
        </pc:spChg>
        <pc:grpChg chg="add">
          <ac:chgData name="Lane, Stefanie" userId="4a8c6c9c-e558-4387-bb26-bde8015993b6" providerId="ADAL" clId="{D06435E1-F2E7-4AA5-A296-EFA5203B9B75}" dt="2023-01-04T19:24:45.536" v="18"/>
          <ac:grpSpMkLst>
            <pc:docMk/>
            <pc:sldMk cId="1788817717" sldId="265"/>
            <ac:grpSpMk id="3" creationId="{8EC84868-1408-4529-BE0A-6DEA1D234D00}"/>
          </ac:grpSpMkLst>
        </pc:grpChg>
        <pc:picChg chg="add">
          <ac:chgData name="Lane, Stefanie" userId="4a8c6c9c-e558-4387-bb26-bde8015993b6" providerId="ADAL" clId="{D06435E1-F2E7-4AA5-A296-EFA5203B9B75}" dt="2023-01-04T19:24:45.536" v="18"/>
          <ac:picMkLst>
            <pc:docMk/>
            <pc:sldMk cId="1788817717" sldId="265"/>
            <ac:picMk id="2" creationId="{1AF29179-9254-43C5-ABD0-CEEAF7C08247}"/>
          </ac:picMkLst>
        </pc:picChg>
        <pc:cxnChg chg="add">
          <ac:chgData name="Lane, Stefanie" userId="4a8c6c9c-e558-4387-bb26-bde8015993b6" providerId="ADAL" clId="{D06435E1-F2E7-4AA5-A296-EFA5203B9B75}" dt="2023-01-04T19:24:45.536" v="18"/>
          <ac:cxnSpMkLst>
            <pc:docMk/>
            <pc:sldMk cId="1788817717" sldId="265"/>
            <ac:cxnSpMk id="7" creationId="{03D0F62F-5970-49A6-AECF-46C47BF5E62C}"/>
          </ac:cxnSpMkLst>
        </pc:cxnChg>
        <pc:cxnChg chg="add">
          <ac:chgData name="Lane, Stefanie" userId="4a8c6c9c-e558-4387-bb26-bde8015993b6" providerId="ADAL" clId="{D06435E1-F2E7-4AA5-A296-EFA5203B9B75}" dt="2023-01-04T19:24:45.536" v="18"/>
          <ac:cxnSpMkLst>
            <pc:docMk/>
            <pc:sldMk cId="1788817717" sldId="265"/>
            <ac:cxnSpMk id="8" creationId="{5D18701A-1E59-4BA4-93B0-B7621F414FE3}"/>
          </ac:cxnSpMkLst>
        </pc:cxnChg>
      </pc:sldChg>
      <pc:sldChg chg="addSp delSp modSp add">
        <pc:chgData name="Lane, Stefanie" userId="4a8c6c9c-e558-4387-bb26-bde8015993b6" providerId="ADAL" clId="{D06435E1-F2E7-4AA5-A296-EFA5203B9B75}" dt="2023-01-04T21:22:40.988" v="137" actId="164"/>
        <pc:sldMkLst>
          <pc:docMk/>
          <pc:sldMk cId="854504718" sldId="266"/>
        </pc:sldMkLst>
        <pc:spChg chg="del">
          <ac:chgData name="Lane, Stefanie" userId="4a8c6c9c-e558-4387-bb26-bde8015993b6" providerId="ADAL" clId="{D06435E1-F2E7-4AA5-A296-EFA5203B9B75}" dt="2023-01-04T20:26:26.612" v="47" actId="478"/>
          <ac:spMkLst>
            <pc:docMk/>
            <pc:sldMk cId="854504718" sldId="266"/>
            <ac:spMk id="5" creationId="{BF66BEFE-3960-4A0E-B197-97B4E6DA63EB}"/>
          </ac:spMkLst>
        </pc:spChg>
        <pc:spChg chg="mod">
          <ac:chgData name="Lane, Stefanie" userId="4a8c6c9c-e558-4387-bb26-bde8015993b6" providerId="ADAL" clId="{D06435E1-F2E7-4AA5-A296-EFA5203B9B75}" dt="2023-01-04T21:18:41.100" v="95" actId="208"/>
          <ac:spMkLst>
            <pc:docMk/>
            <pc:sldMk cId="854504718" sldId="266"/>
            <ac:spMk id="9" creationId="{75E483A3-1A46-49EE-91BD-2B257661FAF4}"/>
          </ac:spMkLst>
        </pc:spChg>
        <pc:spChg chg="mod">
          <ac:chgData name="Lane, Stefanie" userId="4a8c6c9c-e558-4387-bb26-bde8015993b6" providerId="ADAL" clId="{D06435E1-F2E7-4AA5-A296-EFA5203B9B75}" dt="2023-01-04T21:18:41.100" v="95" actId="208"/>
          <ac:spMkLst>
            <pc:docMk/>
            <pc:sldMk cId="854504718" sldId="266"/>
            <ac:spMk id="10" creationId="{FF6E8B87-6201-4F02-87EA-EB9BF7DD8204}"/>
          </ac:spMkLst>
        </pc:spChg>
        <pc:spChg chg="add mod">
          <ac:chgData name="Lane, Stefanie" userId="4a8c6c9c-e558-4387-bb26-bde8015993b6" providerId="ADAL" clId="{D06435E1-F2E7-4AA5-A296-EFA5203B9B75}" dt="2023-01-04T21:18:41.100" v="95" actId="208"/>
          <ac:spMkLst>
            <pc:docMk/>
            <pc:sldMk cId="854504718" sldId="266"/>
            <ac:spMk id="11" creationId="{1CA07D0B-FD1F-4C4B-A2B7-58946C916981}"/>
          </ac:spMkLst>
        </pc:spChg>
        <pc:spChg chg="add mod">
          <ac:chgData name="Lane, Stefanie" userId="4a8c6c9c-e558-4387-bb26-bde8015993b6" providerId="ADAL" clId="{D06435E1-F2E7-4AA5-A296-EFA5203B9B75}" dt="2023-01-04T21:18:41.100" v="95" actId="208"/>
          <ac:spMkLst>
            <pc:docMk/>
            <pc:sldMk cId="854504718" sldId="266"/>
            <ac:spMk id="12" creationId="{21393554-14D6-49D8-A477-6E750F2D91A0}"/>
          </ac:spMkLst>
        </pc:spChg>
        <pc:spChg chg="add mod">
          <ac:chgData name="Lane, Stefanie" userId="4a8c6c9c-e558-4387-bb26-bde8015993b6" providerId="ADAL" clId="{D06435E1-F2E7-4AA5-A296-EFA5203B9B75}" dt="2023-01-04T21:20:46.640" v="102" actId="20577"/>
          <ac:spMkLst>
            <pc:docMk/>
            <pc:sldMk cId="854504718" sldId="266"/>
            <ac:spMk id="13" creationId="{E5597E97-B088-4121-B059-BDA28603AFB3}"/>
          </ac:spMkLst>
        </pc:spChg>
        <pc:spChg chg="mod">
          <ac:chgData name="Lane, Stefanie" userId="4a8c6c9c-e558-4387-bb26-bde8015993b6" providerId="ADAL" clId="{D06435E1-F2E7-4AA5-A296-EFA5203B9B75}" dt="2023-01-04T21:18:41.100" v="95" actId="208"/>
          <ac:spMkLst>
            <pc:docMk/>
            <pc:sldMk cId="854504718" sldId="266"/>
            <ac:spMk id="16" creationId="{2FA9FC98-DF21-4530-8361-5026DFBB2104}"/>
          </ac:spMkLst>
        </pc:spChg>
        <pc:spChg chg="add mod">
          <ac:chgData name="Lane, Stefanie" userId="4a8c6c9c-e558-4387-bb26-bde8015993b6" providerId="ADAL" clId="{D06435E1-F2E7-4AA5-A296-EFA5203B9B75}" dt="2023-01-04T21:21:47.456" v="116" actId="208"/>
          <ac:spMkLst>
            <pc:docMk/>
            <pc:sldMk cId="854504718" sldId="266"/>
            <ac:spMk id="17" creationId="{A89735F2-0BE8-4CA1-A834-D4BDDF771A96}"/>
          </ac:spMkLst>
        </pc:spChg>
        <pc:spChg chg="add del mod">
          <ac:chgData name="Lane, Stefanie" userId="4a8c6c9c-e558-4387-bb26-bde8015993b6" providerId="ADAL" clId="{D06435E1-F2E7-4AA5-A296-EFA5203B9B75}" dt="2023-01-04T21:21:43.499" v="115"/>
          <ac:spMkLst>
            <pc:docMk/>
            <pc:sldMk cId="854504718" sldId="266"/>
            <ac:spMk id="36" creationId="{D296FDC0-ACEC-44CB-A796-382CD9D851B6}"/>
          </ac:spMkLst>
        </pc:spChg>
        <pc:spChg chg="add mod">
          <ac:chgData name="Lane, Stefanie" userId="4a8c6c9c-e558-4387-bb26-bde8015993b6" providerId="ADAL" clId="{D06435E1-F2E7-4AA5-A296-EFA5203B9B75}" dt="2023-01-04T21:22:40.988" v="137" actId="164"/>
          <ac:spMkLst>
            <pc:docMk/>
            <pc:sldMk cId="854504718" sldId="266"/>
            <ac:spMk id="37" creationId="{DAE9AE43-8282-4C30-9060-861F2C003448}"/>
          </ac:spMkLst>
        </pc:spChg>
        <pc:spChg chg="add mod">
          <ac:chgData name="Lane, Stefanie" userId="4a8c6c9c-e558-4387-bb26-bde8015993b6" providerId="ADAL" clId="{D06435E1-F2E7-4AA5-A296-EFA5203B9B75}" dt="2023-01-04T21:22:40.988" v="137" actId="164"/>
          <ac:spMkLst>
            <pc:docMk/>
            <pc:sldMk cId="854504718" sldId="266"/>
            <ac:spMk id="38" creationId="{77D4470E-1685-432C-A71F-A4E3BB240EEC}"/>
          </ac:spMkLst>
        </pc:spChg>
        <pc:spChg chg="add mod">
          <ac:chgData name="Lane, Stefanie" userId="4a8c6c9c-e558-4387-bb26-bde8015993b6" providerId="ADAL" clId="{D06435E1-F2E7-4AA5-A296-EFA5203B9B75}" dt="2023-01-04T21:22:40.988" v="137" actId="164"/>
          <ac:spMkLst>
            <pc:docMk/>
            <pc:sldMk cId="854504718" sldId="266"/>
            <ac:spMk id="39" creationId="{08D02108-165D-4AEA-A62C-375C1295E86D}"/>
          </ac:spMkLst>
        </pc:spChg>
        <pc:spChg chg="add mod">
          <ac:chgData name="Lane, Stefanie" userId="4a8c6c9c-e558-4387-bb26-bde8015993b6" providerId="ADAL" clId="{D06435E1-F2E7-4AA5-A296-EFA5203B9B75}" dt="2023-01-04T21:22:40.988" v="137" actId="164"/>
          <ac:spMkLst>
            <pc:docMk/>
            <pc:sldMk cId="854504718" sldId="266"/>
            <ac:spMk id="40" creationId="{99641CB8-4586-4139-8943-DF48D636C68A}"/>
          </ac:spMkLst>
        </pc:spChg>
        <pc:grpChg chg="add del">
          <ac:chgData name="Lane, Stefanie" userId="4a8c6c9c-e558-4387-bb26-bde8015993b6" providerId="ADAL" clId="{D06435E1-F2E7-4AA5-A296-EFA5203B9B75}" dt="2023-01-04T20:26:28.685" v="48" actId="478"/>
          <ac:grpSpMkLst>
            <pc:docMk/>
            <pc:sldMk cId="854504718" sldId="266"/>
            <ac:grpSpMk id="3" creationId="{842FC618-F679-45A3-AFBA-A11F2E1D28FE}"/>
          </ac:grpSpMkLst>
        </pc:grpChg>
        <pc:grpChg chg="add mod">
          <ac:chgData name="Lane, Stefanie" userId="4a8c6c9c-e558-4387-bb26-bde8015993b6" providerId="ADAL" clId="{D06435E1-F2E7-4AA5-A296-EFA5203B9B75}" dt="2023-01-04T21:18:08.751" v="87" actId="164"/>
          <ac:grpSpMkLst>
            <pc:docMk/>
            <pc:sldMk cId="854504718" sldId="266"/>
            <ac:grpSpMk id="7" creationId="{BB1C0329-3639-47A4-B6C2-7C63B2659317}"/>
          </ac:grpSpMkLst>
        </pc:grpChg>
        <pc:grpChg chg="add mod">
          <ac:chgData name="Lane, Stefanie" userId="4a8c6c9c-e558-4387-bb26-bde8015993b6" providerId="ADAL" clId="{D06435E1-F2E7-4AA5-A296-EFA5203B9B75}" dt="2023-01-04T21:18:08.751" v="87" actId="164"/>
          <ac:grpSpMkLst>
            <pc:docMk/>
            <pc:sldMk cId="854504718" sldId="266"/>
            <ac:grpSpMk id="14" creationId="{ECE661E1-8107-4D84-BC0F-A30D2C853B9E}"/>
          </ac:grpSpMkLst>
        </pc:grpChg>
        <pc:grpChg chg="add mod">
          <ac:chgData name="Lane, Stefanie" userId="4a8c6c9c-e558-4387-bb26-bde8015993b6" providerId="ADAL" clId="{D06435E1-F2E7-4AA5-A296-EFA5203B9B75}" dt="2023-01-04T21:21:08.316" v="109" actId="164"/>
          <ac:grpSpMkLst>
            <pc:docMk/>
            <pc:sldMk cId="854504718" sldId="266"/>
            <ac:grpSpMk id="29" creationId="{E00BC08B-6CAC-4E7C-BA20-DF0DDA83C0CC}"/>
          </ac:grpSpMkLst>
        </pc:grpChg>
        <pc:grpChg chg="add mod">
          <ac:chgData name="Lane, Stefanie" userId="4a8c6c9c-e558-4387-bb26-bde8015993b6" providerId="ADAL" clId="{D06435E1-F2E7-4AA5-A296-EFA5203B9B75}" dt="2023-01-04T21:21:08.316" v="109" actId="164"/>
          <ac:grpSpMkLst>
            <pc:docMk/>
            <pc:sldMk cId="854504718" sldId="266"/>
            <ac:grpSpMk id="32" creationId="{D7FC5663-F66A-42B8-BE08-42F701FF1546}"/>
          </ac:grpSpMkLst>
        </pc:grpChg>
        <pc:grpChg chg="add mod">
          <ac:chgData name="Lane, Stefanie" userId="4a8c6c9c-e558-4387-bb26-bde8015993b6" providerId="ADAL" clId="{D06435E1-F2E7-4AA5-A296-EFA5203B9B75}" dt="2023-01-04T21:22:40.988" v="137" actId="164"/>
          <ac:grpSpMkLst>
            <pc:docMk/>
            <pc:sldMk cId="854504718" sldId="266"/>
            <ac:grpSpMk id="35" creationId="{63D13198-440F-481C-9094-100E8F751864}"/>
          </ac:grpSpMkLst>
        </pc:grpChg>
        <pc:grpChg chg="add mod">
          <ac:chgData name="Lane, Stefanie" userId="4a8c6c9c-e558-4387-bb26-bde8015993b6" providerId="ADAL" clId="{D06435E1-F2E7-4AA5-A296-EFA5203B9B75}" dt="2023-01-04T21:22:40.988" v="137" actId="164"/>
          <ac:grpSpMkLst>
            <pc:docMk/>
            <pc:sldMk cId="854504718" sldId="266"/>
            <ac:grpSpMk id="41" creationId="{C6BC89F9-DD18-4802-9989-526049005B6A}"/>
          </ac:grpSpMkLst>
        </pc:grpChg>
        <pc:picChg chg="add mod">
          <ac:chgData name="Lane, Stefanie" userId="4a8c6c9c-e558-4387-bb26-bde8015993b6" providerId="ADAL" clId="{D06435E1-F2E7-4AA5-A296-EFA5203B9B75}" dt="2023-01-04T21:18:41.100" v="95" actId="208"/>
          <ac:picMkLst>
            <pc:docMk/>
            <pc:sldMk cId="854504718" sldId="266"/>
            <ac:picMk id="2" creationId="{F1195A8A-1AEE-4614-933B-8BCAF11A2696}"/>
          </ac:picMkLst>
        </pc:picChg>
        <pc:picChg chg="mod">
          <ac:chgData name="Lane, Stefanie" userId="4a8c6c9c-e558-4387-bb26-bde8015993b6" providerId="ADAL" clId="{D06435E1-F2E7-4AA5-A296-EFA5203B9B75}" dt="2023-01-04T21:18:41.100" v="95" actId="208"/>
          <ac:picMkLst>
            <pc:docMk/>
            <pc:sldMk cId="854504718" sldId="266"/>
            <ac:picMk id="8" creationId="{455CCB05-387F-4B8F-A0E9-6EA12CF79BF4}"/>
          </ac:picMkLst>
        </pc:picChg>
        <pc:picChg chg="mod modCrop">
          <ac:chgData name="Lane, Stefanie" userId="4a8c6c9c-e558-4387-bb26-bde8015993b6" providerId="ADAL" clId="{D06435E1-F2E7-4AA5-A296-EFA5203B9B75}" dt="2023-01-04T21:18:41.100" v="95" actId="208"/>
          <ac:picMkLst>
            <pc:docMk/>
            <pc:sldMk cId="854504718" sldId="266"/>
            <ac:picMk id="15" creationId="{BD3D0F1D-BA92-43EB-9739-EC3C98E8B446}"/>
          </ac:picMkLst>
        </pc:picChg>
        <pc:cxnChg chg="mod">
          <ac:chgData name="Lane, Stefanie" userId="4a8c6c9c-e558-4387-bb26-bde8015993b6" providerId="ADAL" clId="{D06435E1-F2E7-4AA5-A296-EFA5203B9B75}" dt="2023-01-04T20:26:28.685" v="48" actId="478"/>
          <ac:cxnSpMkLst>
            <pc:docMk/>
            <pc:sldMk cId="854504718" sldId="266"/>
            <ac:cxnSpMk id="6" creationId="{88244B1F-675F-4327-9896-751FFA0FC77C}"/>
          </ac:cxnSpMkLst>
        </pc:cxnChg>
        <pc:cxnChg chg="add mod">
          <ac:chgData name="Lane, Stefanie" userId="4a8c6c9c-e558-4387-bb26-bde8015993b6" providerId="ADAL" clId="{D06435E1-F2E7-4AA5-A296-EFA5203B9B75}" dt="2023-01-04T21:21:42.861" v="113" actId="208"/>
          <ac:cxnSpMkLst>
            <pc:docMk/>
            <pc:sldMk cId="854504718" sldId="266"/>
            <ac:cxnSpMk id="18" creationId="{70298C74-84CB-442C-8907-4530A3A56072}"/>
          </ac:cxnSpMkLst>
        </pc:cxnChg>
        <pc:cxnChg chg="add mod">
          <ac:chgData name="Lane, Stefanie" userId="4a8c6c9c-e558-4387-bb26-bde8015993b6" providerId="ADAL" clId="{D06435E1-F2E7-4AA5-A296-EFA5203B9B75}" dt="2023-01-04T21:21:42.861" v="113" actId="208"/>
          <ac:cxnSpMkLst>
            <pc:docMk/>
            <pc:sldMk cId="854504718" sldId="266"/>
            <ac:cxnSpMk id="21" creationId="{7A6DD516-10AF-46BF-9348-B2F2E4B10DB0}"/>
          </ac:cxnSpMkLst>
        </pc:cxnChg>
      </pc:sldChg>
      <pc:sldChg chg="addSp delSp modSp add">
        <pc:chgData name="Lane, Stefanie" userId="4a8c6c9c-e558-4387-bb26-bde8015993b6" providerId="ADAL" clId="{D06435E1-F2E7-4AA5-A296-EFA5203B9B75}" dt="2023-01-04T21:18:54.217" v="98" actId="164"/>
        <pc:sldMkLst>
          <pc:docMk/>
          <pc:sldMk cId="488313110" sldId="267"/>
        </pc:sldMkLst>
        <pc:grpChg chg="add mod">
          <ac:chgData name="Lane, Stefanie" userId="4a8c6c9c-e558-4387-bb26-bde8015993b6" providerId="ADAL" clId="{D06435E1-F2E7-4AA5-A296-EFA5203B9B75}" dt="2023-01-04T21:18:54.217" v="98" actId="164"/>
          <ac:grpSpMkLst>
            <pc:docMk/>
            <pc:sldMk cId="488313110" sldId="267"/>
            <ac:grpSpMk id="5" creationId="{2D288CF6-1420-4351-BA5F-D3A6C166A5A9}"/>
          </ac:grpSpMkLst>
        </pc:grpChg>
        <pc:picChg chg="add del mod">
          <ac:chgData name="Lane, Stefanie" userId="4a8c6c9c-e558-4387-bb26-bde8015993b6" providerId="ADAL" clId="{D06435E1-F2E7-4AA5-A296-EFA5203B9B75}" dt="2023-01-04T20:20:11.231" v="28" actId="478"/>
          <ac:picMkLst>
            <pc:docMk/>
            <pc:sldMk cId="488313110" sldId="267"/>
            <ac:picMk id="2" creationId="{80D94A50-E8A9-486D-A3FD-89FDAC23EFC9}"/>
          </ac:picMkLst>
        </pc:picChg>
        <pc:picChg chg="add mod">
          <ac:chgData name="Lane, Stefanie" userId="4a8c6c9c-e558-4387-bb26-bde8015993b6" providerId="ADAL" clId="{D06435E1-F2E7-4AA5-A296-EFA5203B9B75}" dt="2023-01-04T21:18:54.217" v="98" actId="164"/>
          <ac:picMkLst>
            <pc:docMk/>
            <pc:sldMk cId="488313110" sldId="267"/>
            <ac:picMk id="3" creationId="{F33FA18E-9B87-45C4-907C-4D5013588AAF}"/>
          </ac:picMkLst>
        </pc:picChg>
        <pc:picChg chg="add mod">
          <ac:chgData name="Lane, Stefanie" userId="4a8c6c9c-e558-4387-bb26-bde8015993b6" providerId="ADAL" clId="{D06435E1-F2E7-4AA5-A296-EFA5203B9B75}" dt="2023-01-04T21:18:54.217" v="98" actId="164"/>
          <ac:picMkLst>
            <pc:docMk/>
            <pc:sldMk cId="488313110" sldId="267"/>
            <ac:picMk id="4" creationId="{633FB375-F34A-4679-B977-CE55B225E9A1}"/>
          </ac:picMkLst>
        </pc:picChg>
      </pc:sldChg>
    </pc:docChg>
  </pc:docChgLst>
  <pc:docChgLst>
    <pc:chgData name="Lane, Stefanie" userId="4a8c6c9c-e558-4387-bb26-bde8015993b6" providerId="ADAL" clId="{BC566D65-391A-4789-AA7F-3BD417790309}"/>
    <pc:docChg chg="undo addSld modSld">
      <pc:chgData name="Lane, Stefanie" userId="4a8c6c9c-e558-4387-bb26-bde8015993b6" providerId="ADAL" clId="{BC566D65-391A-4789-AA7F-3BD417790309}" dt="2023-02-08T02:54:17.972" v="112"/>
      <pc:docMkLst>
        <pc:docMk/>
      </pc:docMkLst>
      <pc:sldChg chg="addSp modSp add">
        <pc:chgData name="Lane, Stefanie" userId="4a8c6c9c-e558-4387-bb26-bde8015993b6" providerId="ADAL" clId="{BC566D65-391A-4789-AA7F-3BD417790309}" dt="2023-02-08T02:52:33.401" v="111" actId="1076"/>
        <pc:sldMkLst>
          <pc:docMk/>
          <pc:sldMk cId="2085218463" sldId="283"/>
        </pc:sldMkLst>
        <pc:spChg chg="add mod ord">
          <ac:chgData name="Lane, Stefanie" userId="4a8c6c9c-e558-4387-bb26-bde8015993b6" providerId="ADAL" clId="{BC566D65-391A-4789-AA7F-3BD417790309}" dt="2023-02-08T02:52:30.882" v="110" actId="164"/>
          <ac:spMkLst>
            <pc:docMk/>
            <pc:sldMk cId="2085218463" sldId="283"/>
            <ac:spMk id="3" creationId="{795924D1-6987-489E-AFA7-34A6FC3B303D}"/>
          </ac:spMkLst>
        </pc:spChg>
        <pc:spChg chg="add mod">
          <ac:chgData name="Lane, Stefanie" userId="4a8c6c9c-e558-4387-bb26-bde8015993b6" providerId="ADAL" clId="{BC566D65-391A-4789-AA7F-3BD417790309}" dt="2023-02-08T02:48:57.164" v="9" actId="164"/>
          <ac:spMkLst>
            <pc:docMk/>
            <pc:sldMk cId="2085218463" sldId="283"/>
            <ac:spMk id="4" creationId="{8B6839AC-0E43-4F84-B392-B9E5429F0CC6}"/>
          </ac:spMkLst>
        </pc:spChg>
        <pc:spChg chg="add mod">
          <ac:chgData name="Lane, Stefanie" userId="4a8c6c9c-e558-4387-bb26-bde8015993b6" providerId="ADAL" clId="{BC566D65-391A-4789-AA7F-3BD417790309}" dt="2023-02-08T02:51:05.735" v="84" actId="164"/>
          <ac:spMkLst>
            <pc:docMk/>
            <pc:sldMk cId="2085218463" sldId="283"/>
            <ac:spMk id="6" creationId="{40287334-2F7F-42C6-837A-36E69B0106FA}"/>
          </ac:spMkLst>
        </pc:spChg>
        <pc:spChg chg="add mod">
          <ac:chgData name="Lane, Stefanie" userId="4a8c6c9c-e558-4387-bb26-bde8015993b6" providerId="ADAL" clId="{BC566D65-391A-4789-AA7F-3BD417790309}" dt="2023-02-08T02:51:05.735" v="84" actId="164"/>
          <ac:spMkLst>
            <pc:docMk/>
            <pc:sldMk cId="2085218463" sldId="283"/>
            <ac:spMk id="7" creationId="{30CB82C5-5914-4885-8245-DDCE3708EA60}"/>
          </ac:spMkLst>
        </pc:spChg>
        <pc:spChg chg="add mod">
          <ac:chgData name="Lane, Stefanie" userId="4a8c6c9c-e558-4387-bb26-bde8015993b6" providerId="ADAL" clId="{BC566D65-391A-4789-AA7F-3BD417790309}" dt="2023-02-08T02:51:05.735" v="84" actId="164"/>
          <ac:spMkLst>
            <pc:docMk/>
            <pc:sldMk cId="2085218463" sldId="283"/>
            <ac:spMk id="8" creationId="{40B2D4B1-450A-4C4E-BF52-0A03043DBB0D}"/>
          </ac:spMkLst>
        </pc:spChg>
        <pc:spChg chg="add mod">
          <ac:chgData name="Lane, Stefanie" userId="4a8c6c9c-e558-4387-bb26-bde8015993b6" providerId="ADAL" clId="{BC566D65-391A-4789-AA7F-3BD417790309}" dt="2023-02-08T02:51:05.735" v="84" actId="164"/>
          <ac:spMkLst>
            <pc:docMk/>
            <pc:sldMk cId="2085218463" sldId="283"/>
            <ac:spMk id="9" creationId="{BBBDAD67-5291-46FA-BE98-ED153E0D0612}"/>
          </ac:spMkLst>
        </pc:spChg>
        <pc:spChg chg="add mod">
          <ac:chgData name="Lane, Stefanie" userId="4a8c6c9c-e558-4387-bb26-bde8015993b6" providerId="ADAL" clId="{BC566D65-391A-4789-AA7F-3BD417790309}" dt="2023-02-08T02:51:05.735" v="84" actId="164"/>
          <ac:spMkLst>
            <pc:docMk/>
            <pc:sldMk cId="2085218463" sldId="283"/>
            <ac:spMk id="10" creationId="{E4079B47-D829-48A5-92F3-EF970C6CE86E}"/>
          </ac:spMkLst>
        </pc:spChg>
        <pc:spChg chg="add mod">
          <ac:chgData name="Lane, Stefanie" userId="4a8c6c9c-e558-4387-bb26-bde8015993b6" providerId="ADAL" clId="{BC566D65-391A-4789-AA7F-3BD417790309}" dt="2023-02-08T02:52:30.882" v="110" actId="164"/>
          <ac:spMkLst>
            <pc:docMk/>
            <pc:sldMk cId="2085218463" sldId="283"/>
            <ac:spMk id="11" creationId="{EC34DA14-D2B5-416F-A27E-0FF1AD3577CE}"/>
          </ac:spMkLst>
        </pc:spChg>
        <pc:spChg chg="add mod">
          <ac:chgData name="Lane, Stefanie" userId="4a8c6c9c-e558-4387-bb26-bde8015993b6" providerId="ADAL" clId="{BC566D65-391A-4789-AA7F-3BD417790309}" dt="2023-02-08T02:52:30.882" v="110" actId="164"/>
          <ac:spMkLst>
            <pc:docMk/>
            <pc:sldMk cId="2085218463" sldId="283"/>
            <ac:spMk id="12" creationId="{C5B8DD23-2888-42FD-9E82-5E06D50A5C9B}"/>
          </ac:spMkLst>
        </pc:spChg>
        <pc:grpChg chg="add mod ord">
          <ac:chgData name="Lane, Stefanie" userId="4a8c6c9c-e558-4387-bb26-bde8015993b6" providerId="ADAL" clId="{BC566D65-391A-4789-AA7F-3BD417790309}" dt="2023-02-08T02:51:20.506" v="88" actId="164"/>
          <ac:grpSpMkLst>
            <pc:docMk/>
            <pc:sldMk cId="2085218463" sldId="283"/>
            <ac:grpSpMk id="5" creationId="{4E0CAFD4-E314-4877-AE38-5B4DDDB0DBDB}"/>
          </ac:grpSpMkLst>
        </pc:grpChg>
        <pc:grpChg chg="add mod">
          <ac:chgData name="Lane, Stefanie" userId="4a8c6c9c-e558-4387-bb26-bde8015993b6" providerId="ADAL" clId="{BC566D65-391A-4789-AA7F-3BD417790309}" dt="2023-02-08T02:51:20.506" v="88" actId="164"/>
          <ac:grpSpMkLst>
            <pc:docMk/>
            <pc:sldMk cId="2085218463" sldId="283"/>
            <ac:grpSpMk id="13" creationId="{4F7D03B5-C1B2-4FBD-8AE4-C57C2A9A0E93}"/>
          </ac:grpSpMkLst>
        </pc:grpChg>
        <pc:grpChg chg="add mod">
          <ac:chgData name="Lane, Stefanie" userId="4a8c6c9c-e558-4387-bb26-bde8015993b6" providerId="ADAL" clId="{BC566D65-391A-4789-AA7F-3BD417790309}" dt="2023-02-08T02:52:30.882" v="110" actId="164"/>
          <ac:grpSpMkLst>
            <pc:docMk/>
            <pc:sldMk cId="2085218463" sldId="283"/>
            <ac:grpSpMk id="14" creationId="{108B895D-14EA-42C2-AD74-402D98772035}"/>
          </ac:grpSpMkLst>
        </pc:grpChg>
        <pc:grpChg chg="add mod">
          <ac:chgData name="Lane, Stefanie" userId="4a8c6c9c-e558-4387-bb26-bde8015993b6" providerId="ADAL" clId="{BC566D65-391A-4789-AA7F-3BD417790309}" dt="2023-02-08T02:52:33.401" v="111" actId="1076"/>
          <ac:grpSpMkLst>
            <pc:docMk/>
            <pc:sldMk cId="2085218463" sldId="283"/>
            <ac:grpSpMk id="15" creationId="{48189552-E416-4075-B848-13E745307EFE}"/>
          </ac:grpSpMkLst>
        </pc:grpChg>
        <pc:picChg chg="add mod">
          <ac:chgData name="Lane, Stefanie" userId="4a8c6c9c-e558-4387-bb26-bde8015993b6" providerId="ADAL" clId="{BC566D65-391A-4789-AA7F-3BD417790309}" dt="2023-02-08T02:48:57.164" v="9" actId="164"/>
          <ac:picMkLst>
            <pc:docMk/>
            <pc:sldMk cId="2085218463" sldId="283"/>
            <ac:picMk id="2" creationId="{82EB03C2-8B46-4258-A8DE-2B2EFDB8D83D}"/>
          </ac:picMkLst>
        </pc:picChg>
      </pc:sldChg>
      <pc:sldChg chg="add">
        <pc:chgData name="Lane, Stefanie" userId="4a8c6c9c-e558-4387-bb26-bde8015993b6" providerId="ADAL" clId="{BC566D65-391A-4789-AA7F-3BD417790309}" dt="2023-02-08T02:54:17.972" v="112"/>
        <pc:sldMkLst>
          <pc:docMk/>
          <pc:sldMk cId="1795692455" sldId="284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G>
</file>

<file path=ppt/media/image18.jpeg>
</file>

<file path=ppt/media/image19.png>
</file>

<file path=ppt/media/image2.png>
</file>

<file path=ppt/media/image20.jpeg>
</file>

<file path=ppt/media/image21.jpeg>
</file>

<file path=ppt/media/image22.png>
</file>

<file path=ppt/media/image23.jpe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B21E2-2DFD-4A0C-9EBF-D5C9DF9795F8}" type="datetimeFigureOut">
              <a:rPr lang="en-CA" smtClean="0"/>
              <a:t>2023-06-01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6D0395-8994-4D5B-9B42-2EC9E5CCE6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74137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/>
              <a:t>Country map INSET = gadm41_CAN_0 … w/ custom select colors</a:t>
            </a:r>
          </a:p>
          <a:p>
            <a:pPr marL="171450" indent="-171450">
              <a:buFontTx/>
              <a:buChar char="-"/>
            </a:pPr>
            <a:r>
              <a:rPr lang="en-CA" dirty="0"/>
              <a:t>Salish Sea outline = </a:t>
            </a:r>
            <a:r>
              <a:rPr lang="en-CA" dirty="0" err="1"/>
              <a:t>salish_sea_basin_boundary</a:t>
            </a:r>
            <a:r>
              <a:rPr lang="en-CA" dirty="0"/>
              <a:t>, </a:t>
            </a:r>
            <a:r>
              <a:rPr lang="en-CA" dirty="0" err="1"/>
              <a:t>basemap</a:t>
            </a:r>
            <a:r>
              <a:rPr lang="en-CA" dirty="0"/>
              <a:t> = ESRI Ocean &amp; gadm41_CAN_1</a:t>
            </a:r>
          </a:p>
          <a:p>
            <a:pPr marL="171450" indent="-171450"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6D0395-8994-4D5B-9B42-2EC9E5CCE630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09150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6D0395-8994-4D5B-9B42-2EC9E5CCE630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243437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6D0395-8994-4D5B-9B42-2EC9E5CCE630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87261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Salish sea map: </a:t>
            </a:r>
            <a:r>
              <a:rPr lang="en-US" sz="1200" dirty="0"/>
              <a:t>intothesalishsea.org/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North America map: https://www.whistler.com/getting-here/air/ </a:t>
            </a:r>
          </a:p>
          <a:p>
            <a:r>
              <a:rPr lang="en-CA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6D0395-8994-4D5B-9B42-2EC9E5CCE630}" type="slidenum">
              <a:rPr lang="en-CA" smtClean="0"/>
              <a:t>24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2070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Species richness of native vs. non-native plants was even among disturbance categories in both Nanaimo and Little Qualicum River Estuaries for both above-ground vegetation and surface seed banks. 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6D0395-8994-4D5B-9B42-2EC9E5CCE630}" type="slidenum">
              <a:rPr lang="en-CA" smtClean="0"/>
              <a:t>27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34110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87EB4-4AC4-4E2F-9037-BBB9721B4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A99B7E-EBC3-49D0-A4BC-082BD9EA55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46ADC-88AB-41D7-8D00-F2B16F5C5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B3DC7-6015-40B2-A6C5-647786AD6ED9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56C9F-74E0-468F-851F-FB75361E7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0DF99-4B9C-48E1-AE0F-320F73410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6300-F115-4518-A46C-017F331D0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68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79904-DD8B-456B-BCA8-7B747F9E6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F64C4-755E-4414-AF92-BAC53F189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35EB17-7322-4D55-980F-2CA67A690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B3DC7-6015-40B2-A6C5-647786AD6ED9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CCDA1D-45B4-4CF0-9AB7-CD8E8D572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EDF37-45F1-418A-9AAB-12AA138D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6300-F115-4518-A46C-017F331D0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303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0954F7-8944-49D2-8FB6-F77F11E4D9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ABD0AD-B752-411F-9743-449CCE327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5EDFB8-603D-4986-A6F4-D929868AE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B3DC7-6015-40B2-A6C5-647786AD6ED9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D40C32-1F14-4524-BDF7-C3041451C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6E9FF-4539-4BD4-819F-36339E0DC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6300-F115-4518-A46C-017F331D0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9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EAE3D-3825-41E6-A6E7-3A792F705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5E2B1-AF66-4541-8B7E-5ECE21B223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985829-431E-455C-AF69-EE91F6368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B3DC7-6015-40B2-A6C5-647786AD6ED9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407F4-25A7-41AA-9CD6-AFD59CE11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10EC0-2189-4302-94DC-EA03E4B76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6300-F115-4518-A46C-017F331D0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92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2CA66-B7B3-4C1D-8181-6F22BD174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E9CECE-2536-4C74-AF93-8F33D1A194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19996-F1E1-4314-AAFF-0DD00FA34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B3DC7-6015-40B2-A6C5-647786AD6ED9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39418-EDD5-469C-B64A-E2C8BB874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CE811D-84C2-4A76-B464-13E111FDC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6300-F115-4518-A46C-017F331D0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545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5C1A9-9C73-40A2-9C4F-6B768954B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490D7-2EDE-4526-B231-D6C5C370AA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31619A-7210-4980-97D7-B31E34E1D1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6BE414-FEA9-4061-A35F-2DFC5E604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B3DC7-6015-40B2-A6C5-647786AD6ED9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440FC8-F8AB-4632-A1B8-4F491E083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226D2B-B4D5-4CE9-838B-6E8774577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6300-F115-4518-A46C-017F331D0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3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11251-65AE-4081-A72E-29721E7B6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F5C084-F6B6-406C-A9A6-A5E6619E7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17C959-24F1-4C22-AEA0-3EEBF3A043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00DCF0-6DD7-4335-8200-0E909777E1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D38D6F-F632-445B-A26A-B1FA4BC90B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7A1F47-8F88-47B6-B3F7-C41630B1C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B3DC7-6015-40B2-A6C5-647786AD6ED9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F536EA-8F76-493C-971A-AB62268EE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575264-6FDD-456F-9C38-8D373599B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6300-F115-4518-A46C-017F331D0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22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38268-9E18-4CA2-ABBB-15DF7F670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96F2A3-5874-4A8A-BA63-8E108B6D2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B3DC7-6015-40B2-A6C5-647786AD6ED9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D95E40-279A-47FE-B3C7-4EF1081A9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6E8835-12F5-40AB-8AD2-2CE8C0E86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6300-F115-4518-A46C-017F331D0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119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372585-5328-4DD9-A2A3-E28E571C9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B3DC7-6015-40B2-A6C5-647786AD6ED9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A507E4-EA74-4962-BE09-7136032AA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8630C3-0F00-437C-94F5-8A9DBDAE2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6300-F115-4518-A46C-017F331D0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873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9F2BB-A1B2-4766-9CA6-58F90A850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6A92F-3E01-4C35-80B0-207C5AC4FD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5A2857-8283-4633-85CF-A74310F7F0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49135-1DAD-4C13-B7B8-3C7BA95B4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B3DC7-6015-40B2-A6C5-647786AD6ED9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497F29-4346-4DFD-AE3B-A8001C4AF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9B6D61-56B5-4385-ABCF-BFEB74778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6300-F115-4518-A46C-017F331D0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525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5A236-B653-49B0-A28E-067B321E4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3FA98B-A5F0-40FC-A0FF-4BFF2E654F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B3FA32-6937-4FA3-9E06-EF5D4AF02A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D574C4-992B-470F-86D4-9F087F600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B3DC7-6015-40B2-A6C5-647786AD6ED9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8FD9EF-FFF0-4615-8765-6D52490F4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DDA387-13E2-4373-A709-BEFA77FF3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6300-F115-4518-A46C-017F331D0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682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71B2C7-A04E-430B-B584-BFA04884F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F9DE2D-3DEC-46AB-A9D4-C24AFA4F01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F2A8DC-2A9B-4895-89D2-CE78184E75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5B3DC7-6015-40B2-A6C5-647786AD6ED9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E86D7C-C541-4E3A-9842-1F2DC434B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B79B2-9798-46DC-B1DB-A2A46EF82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56300-F115-4518-A46C-017F331D0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332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JP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onedrive.live.com/?cid=99C6FD79FD59A126&amp;id=99C6FD79FD59A126%211524&amp;parId=99C6FD79FD59A126%211315&amp;o=OneUp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onedrive.live.com/?cid=99C6FD79FD59A126&amp;id=99C6FD79FD59A126%213753&amp;parId=99C6FD79FD59A126%213711&amp;o=OneUp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onedrive.live.com/?id=99C6FD79FD59A126%213711&amp;cid=99C6FD79FD59A126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hyperlink" Target="https://onedrive.live.com/?id=99C6FD79FD59A126%213711&amp;cid=99C6FD79FD59A126" TargetMode="Externa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DEA61285-BAF2-5D72-D1A1-80A26B850F46}"/>
              </a:ext>
            </a:extLst>
          </p:cNvPr>
          <p:cNvGrpSpPr/>
          <p:nvPr/>
        </p:nvGrpSpPr>
        <p:grpSpPr>
          <a:xfrm>
            <a:off x="1582615" y="79032"/>
            <a:ext cx="9960014" cy="6829168"/>
            <a:chOff x="1582615" y="79032"/>
            <a:chExt cx="9960014" cy="6829168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E97CE3AC-5CAE-7B24-6AB5-3FF40D1648F6}"/>
                </a:ext>
              </a:extLst>
            </p:cNvPr>
            <p:cNvGrpSpPr/>
            <p:nvPr/>
          </p:nvGrpSpPr>
          <p:grpSpPr>
            <a:xfrm>
              <a:off x="6096000" y="79032"/>
              <a:ext cx="5446629" cy="6829168"/>
              <a:chOff x="2363382" y="116250"/>
              <a:chExt cx="4480525" cy="5617835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5C9886D7-BB4D-FBC3-80FC-30CC642744A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4574" t="9283" r="29225" b="9748"/>
              <a:stretch/>
            </p:blipFill>
            <p:spPr>
              <a:xfrm>
                <a:off x="2363382" y="116250"/>
                <a:ext cx="4480525" cy="5552821"/>
              </a:xfrm>
              <a:prstGeom prst="rect">
                <a:avLst/>
              </a:prstGeom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7DA9FCC-F639-B7F8-641E-E0572E44F0FD}"/>
                  </a:ext>
                </a:extLst>
              </p:cNvPr>
              <p:cNvSpPr txBox="1"/>
              <p:nvPr/>
            </p:nvSpPr>
            <p:spPr>
              <a:xfrm>
                <a:off x="5185279" y="198043"/>
                <a:ext cx="15905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sz="1600" b="1" dirty="0"/>
                  <a:t>British Columbia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39E2B99-DCFA-62D4-BD43-72BC2A474720}"/>
                  </a:ext>
                </a:extLst>
              </p:cNvPr>
              <p:cNvSpPr txBox="1"/>
              <p:nvPr/>
            </p:nvSpPr>
            <p:spPr>
              <a:xfrm>
                <a:off x="4160544" y="5395531"/>
                <a:ext cx="120289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sz="1600" b="1" dirty="0"/>
                  <a:t>Washington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40BA437-EF17-FEDB-7A0D-9237CE8E39FA}"/>
                  </a:ext>
                </a:extLst>
              </p:cNvPr>
              <p:cNvSpPr txBox="1"/>
              <p:nvPr/>
            </p:nvSpPr>
            <p:spPr>
              <a:xfrm>
                <a:off x="5363437" y="4115809"/>
                <a:ext cx="61709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sz="1200" dirty="0"/>
                  <a:t>Seattle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3170355-557D-8CDB-F2A5-A9C73CF63DD5}"/>
                  </a:ext>
                </a:extLst>
              </p:cNvPr>
              <p:cNvSpPr txBox="1"/>
              <p:nvPr/>
            </p:nvSpPr>
            <p:spPr>
              <a:xfrm>
                <a:off x="4943354" y="2420254"/>
                <a:ext cx="84016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sz="1200" dirty="0"/>
                  <a:t>Vancouver</a:t>
                </a:r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8AF6E83A-9293-5DE9-BE7E-2D684FB46697}"/>
                  </a:ext>
                </a:extLst>
              </p:cNvPr>
              <p:cNvSpPr/>
              <p:nvPr/>
            </p:nvSpPr>
            <p:spPr>
              <a:xfrm>
                <a:off x="5304957" y="4275849"/>
                <a:ext cx="116959" cy="1169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7D3F9374-6E02-1885-C78A-7DD0D4A0337F}"/>
                  </a:ext>
                </a:extLst>
              </p:cNvPr>
              <p:cNvSpPr/>
              <p:nvPr/>
            </p:nvSpPr>
            <p:spPr>
              <a:xfrm>
                <a:off x="4826395" y="2558753"/>
                <a:ext cx="116959" cy="1169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E6D795A4-10E0-ADCD-C929-7CBAD904B0A6}"/>
                  </a:ext>
                </a:extLst>
              </p:cNvPr>
              <p:cNvGrpSpPr/>
              <p:nvPr/>
            </p:nvGrpSpPr>
            <p:grpSpPr>
              <a:xfrm>
                <a:off x="3310357" y="2097088"/>
                <a:ext cx="1252396" cy="935643"/>
                <a:chOff x="3310357" y="2097088"/>
                <a:chExt cx="1252396" cy="935643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396FCA05-E8A3-D8D7-0BF1-E769B56F5F21}"/>
                    </a:ext>
                  </a:extLst>
                </p:cNvPr>
                <p:cNvSpPr txBox="1"/>
                <p:nvPr/>
              </p:nvSpPr>
              <p:spPr>
                <a:xfrm>
                  <a:off x="3810624" y="2755732"/>
                  <a:ext cx="752129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CA" sz="1200" dirty="0"/>
                    <a:t>Nanaimo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76DF139E-DF89-DF4D-7841-A54DAD368ABE}"/>
                    </a:ext>
                  </a:extLst>
                </p:cNvPr>
                <p:cNvSpPr/>
                <p:nvPr/>
              </p:nvSpPr>
              <p:spPr>
                <a:xfrm>
                  <a:off x="4128210" y="2697253"/>
                  <a:ext cx="116959" cy="116959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B291DB9B-81F3-D5AC-AD4A-632E46F8F2D0}"/>
                    </a:ext>
                  </a:extLst>
                </p:cNvPr>
                <p:cNvGrpSpPr/>
                <p:nvPr/>
              </p:nvGrpSpPr>
              <p:grpSpPr>
                <a:xfrm>
                  <a:off x="3310357" y="2097088"/>
                  <a:ext cx="817853" cy="499152"/>
                  <a:chOff x="3310357" y="2097088"/>
                  <a:chExt cx="817853" cy="499152"/>
                </a:xfrm>
              </p:grpSpPr>
              <p:sp>
                <p:nvSpPr>
                  <p:cNvPr id="4" name="Oval 3">
                    <a:extLst>
                      <a:ext uri="{FF2B5EF4-FFF2-40B4-BE49-F238E27FC236}">
                        <a16:creationId xmlns:a16="http://schemas.microsoft.com/office/drawing/2014/main" id="{111E5761-4BA6-710B-9930-484A9964A2A9}"/>
                      </a:ext>
                    </a:extLst>
                  </p:cNvPr>
                  <p:cNvSpPr/>
                  <p:nvPr/>
                </p:nvSpPr>
                <p:spPr>
                  <a:xfrm>
                    <a:off x="3863293" y="2479281"/>
                    <a:ext cx="116959" cy="116959"/>
                  </a:xfrm>
                  <a:prstGeom prst="ellipse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5" name="TextBox 4">
                    <a:extLst>
                      <a:ext uri="{FF2B5EF4-FFF2-40B4-BE49-F238E27FC236}">
                        <a16:creationId xmlns:a16="http://schemas.microsoft.com/office/drawing/2014/main" id="{6FE2F000-2B2F-33B9-2990-586655B753E8}"/>
                      </a:ext>
                    </a:extLst>
                  </p:cNvPr>
                  <p:cNvSpPr txBox="1"/>
                  <p:nvPr/>
                </p:nvSpPr>
                <p:spPr>
                  <a:xfrm>
                    <a:off x="3310357" y="2097088"/>
                    <a:ext cx="817853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CA" sz="1200" dirty="0"/>
                      <a:t>Qualicum </a:t>
                    </a:r>
                  </a:p>
                  <a:p>
                    <a:pPr algn="ctr"/>
                    <a:r>
                      <a:rPr lang="en-CA" sz="1200" dirty="0"/>
                      <a:t>Beach</a:t>
                    </a:r>
                  </a:p>
                </p:txBody>
              </p:sp>
            </p:grp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E28B331-26BF-D269-92C2-5DCD5D7D58B8}"/>
                </a:ext>
              </a:extLst>
            </p:cNvPr>
            <p:cNvGrpSpPr/>
            <p:nvPr/>
          </p:nvGrpSpPr>
          <p:grpSpPr>
            <a:xfrm>
              <a:off x="1826507" y="1770319"/>
              <a:ext cx="5008649" cy="5008649"/>
              <a:chOff x="7925561" y="1920240"/>
              <a:chExt cx="4170426" cy="4170426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6A94FE17-D1A3-9032-D9AF-3B3B9EAB2D7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26275" t="10799" r="15990" b="7555"/>
              <a:stretch/>
            </p:blipFill>
            <p:spPr>
              <a:xfrm>
                <a:off x="7925561" y="1920240"/>
                <a:ext cx="4170426" cy="4170426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64BF7B4-DEAA-CECC-18A0-9D838F582683}"/>
                  </a:ext>
                </a:extLst>
              </p:cNvPr>
              <p:cNvSpPr/>
              <p:nvPr/>
            </p:nvSpPr>
            <p:spPr>
              <a:xfrm>
                <a:off x="8933688" y="4050792"/>
                <a:ext cx="402336" cy="329184"/>
              </a:xfrm>
              <a:prstGeom prst="rect">
                <a:avLst/>
              </a:prstGeom>
              <a:noFill/>
              <a:ln w="5715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CBDAFD6-B077-3E2A-4786-32D86922D270}"/>
                </a:ext>
              </a:extLst>
            </p:cNvPr>
            <p:cNvSpPr txBox="1"/>
            <p:nvPr/>
          </p:nvSpPr>
          <p:spPr>
            <a:xfrm>
              <a:off x="1667649" y="178461"/>
              <a:ext cx="317716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CA" dirty="0"/>
                <a:t>A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FA5602C-A5B3-A043-F33B-BDAC1F5E63AD}"/>
                </a:ext>
              </a:extLst>
            </p:cNvPr>
            <p:cNvSpPr/>
            <p:nvPr/>
          </p:nvSpPr>
          <p:spPr>
            <a:xfrm>
              <a:off x="1582615" y="79032"/>
              <a:ext cx="9960014" cy="6750136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2557450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207683B-6F25-85D3-1745-3DC165525C25}"/>
              </a:ext>
            </a:extLst>
          </p:cNvPr>
          <p:cNvGrpSpPr/>
          <p:nvPr/>
        </p:nvGrpSpPr>
        <p:grpSpPr>
          <a:xfrm>
            <a:off x="1" y="67962"/>
            <a:ext cx="7389340" cy="6720568"/>
            <a:chOff x="1" y="67962"/>
            <a:chExt cx="7389340" cy="672056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0D2E645-0F27-FC42-51BA-6513FF4FE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151456"/>
              <a:ext cx="7389340" cy="663707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BE2D311-471B-B209-63AE-31E2A1FBDBCD}"/>
                </a:ext>
              </a:extLst>
            </p:cNvPr>
            <p:cNvSpPr txBox="1"/>
            <p:nvPr/>
          </p:nvSpPr>
          <p:spPr>
            <a:xfrm>
              <a:off x="112640" y="67962"/>
              <a:ext cx="25686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Above-ground vegetation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99378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356E2162-7025-F3B1-4495-B8FAAC7E83F6}"/>
              </a:ext>
            </a:extLst>
          </p:cNvPr>
          <p:cNvGrpSpPr/>
          <p:nvPr/>
        </p:nvGrpSpPr>
        <p:grpSpPr>
          <a:xfrm>
            <a:off x="0" y="0"/>
            <a:ext cx="7635306" cy="6858000"/>
            <a:chOff x="2475470" y="1000896"/>
            <a:chExt cx="7635306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286BA66-79FE-3817-2477-FA161C0C3E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75470" y="1000896"/>
              <a:ext cx="7635306" cy="68580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DC280D-E006-3938-08C7-A7FBC73DD422}"/>
                </a:ext>
              </a:extLst>
            </p:cNvPr>
            <p:cNvSpPr txBox="1"/>
            <p:nvPr/>
          </p:nvSpPr>
          <p:spPr>
            <a:xfrm>
              <a:off x="2475470" y="1000896"/>
              <a:ext cx="22519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Surface Seed Bank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6339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221E38B-341D-CD21-A76B-BC4CA13FA746}"/>
              </a:ext>
            </a:extLst>
          </p:cNvPr>
          <p:cNvGrpSpPr/>
          <p:nvPr/>
        </p:nvGrpSpPr>
        <p:grpSpPr>
          <a:xfrm>
            <a:off x="-1" y="0"/>
            <a:ext cx="12192002" cy="5322121"/>
            <a:chOff x="-1" y="0"/>
            <a:chExt cx="12192002" cy="5322121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06BA970-9039-FFFB-52C3-25AAEC1C4BB6}"/>
                </a:ext>
              </a:extLst>
            </p:cNvPr>
            <p:cNvGrpSpPr/>
            <p:nvPr/>
          </p:nvGrpSpPr>
          <p:grpSpPr>
            <a:xfrm>
              <a:off x="-1" y="0"/>
              <a:ext cx="5832389" cy="5322121"/>
              <a:chOff x="0" y="67962"/>
              <a:chExt cx="5832389" cy="5322121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F71D7B5B-8D05-B0C9-929A-24A8BD3EC3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151456"/>
                <a:ext cx="5832389" cy="5238627"/>
              </a:xfrm>
              <a:prstGeom prst="rect">
                <a:avLst/>
              </a:prstGeom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84C0EB3-78E8-4BBB-1FBC-A0D6F3D50AAD}"/>
                  </a:ext>
                </a:extLst>
              </p:cNvPr>
              <p:cNvSpPr txBox="1"/>
              <p:nvPr/>
            </p:nvSpPr>
            <p:spPr>
              <a:xfrm>
                <a:off x="112640" y="67962"/>
                <a:ext cx="25686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dirty="0"/>
                  <a:t>Above-ground vegetation</a:t>
                </a: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4F18C42-A9D6-0BC4-BD53-575860363351}"/>
                </a:ext>
              </a:extLst>
            </p:cNvPr>
            <p:cNvGrpSpPr/>
            <p:nvPr/>
          </p:nvGrpSpPr>
          <p:grpSpPr>
            <a:xfrm>
              <a:off x="6359612" y="0"/>
              <a:ext cx="5832389" cy="5238627"/>
              <a:chOff x="2475470" y="1000896"/>
              <a:chExt cx="5526070" cy="4963493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9F9FDCB5-0670-12C9-6735-F2D265279C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75470" y="1000896"/>
                <a:ext cx="5526070" cy="4963493"/>
              </a:xfrm>
              <a:prstGeom prst="rect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57E623B-5A6C-2F3A-0563-343EE5508B31}"/>
                  </a:ext>
                </a:extLst>
              </p:cNvPr>
              <p:cNvSpPr txBox="1"/>
              <p:nvPr/>
            </p:nvSpPr>
            <p:spPr>
              <a:xfrm>
                <a:off x="2475470" y="1000896"/>
                <a:ext cx="225196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dirty="0"/>
                  <a:t>Surface Seed Bank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677955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2F7AB-01DA-9D73-8A6B-173D68689DCE}"/>
              </a:ext>
            </a:extLst>
          </p:cNvPr>
          <p:cNvSpPr txBox="1"/>
          <p:nvPr/>
        </p:nvSpPr>
        <p:spPr>
          <a:xfrm>
            <a:off x="136400" y="4917057"/>
            <a:ext cx="11984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Ungrazed marsh platform in LQRE; note vegetation continuity to edge of wetted channel width, exclosures in background protect vegetation as geese progressively graze upstream from tidal front. Photo credit: Dawson Clermont, 2021.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3DA2D1-CAFB-DDC5-5795-CB61842F3E5D}"/>
              </a:ext>
            </a:extLst>
          </p:cNvPr>
          <p:cNvGrpSpPr/>
          <p:nvPr/>
        </p:nvGrpSpPr>
        <p:grpSpPr>
          <a:xfrm>
            <a:off x="0" y="0"/>
            <a:ext cx="11820716" cy="4320000"/>
            <a:chOff x="0" y="0"/>
            <a:chExt cx="11820716" cy="4320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CB83AA5-43C1-FA60-6DBD-387BB6A370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5758423" cy="43200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120AF8C-C8D0-1BCE-F0A1-774DAA3494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0377" r="20891"/>
            <a:stretch/>
          </p:blipFill>
          <p:spPr>
            <a:xfrm>
              <a:off x="6062292" y="0"/>
              <a:ext cx="5758424" cy="43200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8E0B04D-4E07-69E0-B3A2-2E7C7DB79E5F}"/>
                </a:ext>
              </a:extLst>
            </p:cNvPr>
            <p:cNvSpPr txBox="1"/>
            <p:nvPr/>
          </p:nvSpPr>
          <p:spPr>
            <a:xfrm>
              <a:off x="142035" y="116417"/>
              <a:ext cx="317716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CA" dirty="0"/>
                <a:t>A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4A2EA6C-717B-3422-C16B-12E15EBE7E3C}"/>
                </a:ext>
              </a:extLst>
            </p:cNvPr>
            <p:cNvSpPr txBox="1"/>
            <p:nvPr/>
          </p:nvSpPr>
          <p:spPr>
            <a:xfrm>
              <a:off x="6352478" y="116417"/>
              <a:ext cx="309700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CA" dirty="0"/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405930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C13F8F-705B-3A84-3913-BB04C926FB15}"/>
              </a:ext>
            </a:extLst>
          </p:cNvPr>
          <p:cNvSpPr txBox="1"/>
          <p:nvPr/>
        </p:nvSpPr>
        <p:spPr>
          <a:xfrm>
            <a:off x="146650" y="4641011"/>
            <a:ext cx="119562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(left) Canada goose (</a:t>
            </a:r>
            <a:r>
              <a:rPr lang="en-CA" sz="1200" i="1" dirty="0"/>
              <a:t>Branta canadensis</a:t>
            </a:r>
            <a:r>
              <a:rPr lang="en-CA" sz="1200" dirty="0"/>
              <a:t>) exhibiting grubbing behavior in a heavily impacted area, with loss of sediment of consolidation. Photo credit: Gerry Fairbrother, date unknown.</a:t>
            </a:r>
          </a:p>
          <a:p>
            <a:r>
              <a:rPr lang="en-CA" sz="1200" dirty="0"/>
              <a:t>(right) Extensive grubbing damage in NRE, all-natural exclosures being constructed prior to transplanting to protect new plants. Photo credit: Garreth Ashely, 2021.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BA68486-28D2-3CDB-4E26-4ED995E9747E}"/>
              </a:ext>
            </a:extLst>
          </p:cNvPr>
          <p:cNvGrpSpPr/>
          <p:nvPr/>
        </p:nvGrpSpPr>
        <p:grpSpPr>
          <a:xfrm>
            <a:off x="142035" y="0"/>
            <a:ext cx="11821395" cy="4320000"/>
            <a:chOff x="142035" y="0"/>
            <a:chExt cx="11821395" cy="4320000"/>
          </a:xfrm>
        </p:grpSpPr>
        <p:pic>
          <p:nvPicPr>
            <p:cNvPr id="3074" name="Picture 2">
              <a:extLst>
                <a:ext uri="{FF2B5EF4-FFF2-40B4-BE49-F238E27FC236}">
                  <a16:creationId xmlns:a16="http://schemas.microsoft.com/office/drawing/2014/main" id="{AD56B805-814D-78D9-D55F-834CA6A0D9E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5431" y="0"/>
              <a:ext cx="5757999" cy="432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C97CAC4-AFCB-229D-4AD1-52FF4A5AEF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11" r="237"/>
            <a:stretch/>
          </p:blipFill>
          <p:spPr>
            <a:xfrm>
              <a:off x="142035" y="0"/>
              <a:ext cx="5734890" cy="43200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57E7868-03B7-9DA6-FF6C-3861AC5705A1}"/>
                </a:ext>
              </a:extLst>
            </p:cNvPr>
            <p:cNvSpPr txBox="1"/>
            <p:nvPr/>
          </p:nvSpPr>
          <p:spPr>
            <a:xfrm>
              <a:off x="142035" y="116417"/>
              <a:ext cx="308098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CA" dirty="0"/>
                <a:t>C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6D70A14-7666-89F6-F1EA-38B7408AFC0A}"/>
                </a:ext>
              </a:extLst>
            </p:cNvPr>
            <p:cNvSpPr txBox="1"/>
            <p:nvPr/>
          </p:nvSpPr>
          <p:spPr>
            <a:xfrm>
              <a:off x="6352478" y="116417"/>
              <a:ext cx="327334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CA" dirty="0"/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54562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61A41B2-120E-4788-BC58-25D946955B1F}"/>
              </a:ext>
            </a:extLst>
          </p:cNvPr>
          <p:cNvSpPr txBox="1"/>
          <p:nvPr/>
        </p:nvSpPr>
        <p:spPr>
          <a:xfrm>
            <a:off x="0" y="5074006"/>
            <a:ext cx="58148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Apr. 2011, 1 year after exclosure construction in LQRE; new growth in foreground does not yet appear grazed. Note extensive grubbing in mid-foreground with remnant shoots, and extensive vegetation loss in background along channel. </a:t>
            </a:r>
          </a:p>
          <a:p>
            <a:r>
              <a:rPr lang="en-US" sz="1200" dirty="0"/>
              <a:t>Photo credit: Neil Dawe, 2011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E27F35-FAB8-4206-D096-1445B8DCFF05}"/>
              </a:ext>
            </a:extLst>
          </p:cNvPr>
          <p:cNvSpPr txBox="1"/>
          <p:nvPr/>
        </p:nvSpPr>
        <p:spPr>
          <a:xfrm>
            <a:off x="5983698" y="5088244"/>
            <a:ext cx="61220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New construction of all-natural fencing surrounding a recovering stand of CALY. Note recent herbivory evident at tips of sedge leaf blades. NRE, exclosures constructed 2020; photo credit: Tim Clermont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8F1837-83E2-9C9F-7C6F-F7F6D0F573D9}"/>
              </a:ext>
            </a:extLst>
          </p:cNvPr>
          <p:cNvGrpSpPr/>
          <p:nvPr/>
        </p:nvGrpSpPr>
        <p:grpSpPr>
          <a:xfrm>
            <a:off x="1" y="0"/>
            <a:ext cx="11807177" cy="4320000"/>
            <a:chOff x="1" y="0"/>
            <a:chExt cx="11807177" cy="4320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61B1B6C-4A3D-4272-B058-CAEB85DC5E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515" r="16543"/>
            <a:stretch/>
          </p:blipFill>
          <p:spPr>
            <a:xfrm>
              <a:off x="1" y="0"/>
              <a:ext cx="5758001" cy="43200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" name="Picture 2">
              <a:extLst>
                <a:ext uri="{FF2B5EF4-FFF2-40B4-BE49-F238E27FC236}">
                  <a16:creationId xmlns:a16="http://schemas.microsoft.com/office/drawing/2014/main" id="{8A81FE5A-7FE5-8B80-3EB6-EC3F3755B80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49177" y="0"/>
              <a:ext cx="5758001" cy="432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84C302A-7790-4B3F-A969-B659D3174958}"/>
                </a:ext>
              </a:extLst>
            </p:cNvPr>
            <p:cNvSpPr txBox="1"/>
            <p:nvPr/>
          </p:nvSpPr>
          <p:spPr>
            <a:xfrm>
              <a:off x="142035" y="116417"/>
              <a:ext cx="296876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CA" dirty="0"/>
                <a:t>E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224CA0C-B1B9-909D-DF73-321A05137532}"/>
                </a:ext>
              </a:extLst>
            </p:cNvPr>
            <p:cNvSpPr txBox="1"/>
            <p:nvPr/>
          </p:nvSpPr>
          <p:spPr>
            <a:xfrm>
              <a:off x="6352478" y="116417"/>
              <a:ext cx="290464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CA" dirty="0"/>
                <a:t>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56374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C5FB25E-A2BF-A81D-4C25-55B031D1CE42}"/>
              </a:ext>
            </a:extLst>
          </p:cNvPr>
          <p:cNvGrpSpPr/>
          <p:nvPr/>
        </p:nvGrpSpPr>
        <p:grpSpPr>
          <a:xfrm>
            <a:off x="28161" y="-2795000"/>
            <a:ext cx="11821395" cy="13604890"/>
            <a:chOff x="28161" y="-2795000"/>
            <a:chExt cx="11821395" cy="13604890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256DB37-81CF-6186-9D91-6295E802FF29}"/>
                </a:ext>
              </a:extLst>
            </p:cNvPr>
            <p:cNvGrpSpPr/>
            <p:nvPr/>
          </p:nvGrpSpPr>
          <p:grpSpPr>
            <a:xfrm>
              <a:off x="28161" y="-2795000"/>
              <a:ext cx="11820716" cy="4320000"/>
              <a:chOff x="0" y="0"/>
              <a:chExt cx="11820716" cy="4320000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C6B03DE4-CD6B-445E-DCCF-16BD675D45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0"/>
                <a:ext cx="5758423" cy="4320000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7CD3AB6D-C241-E07E-B354-9B52E3A5063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20377" r="20891"/>
              <a:stretch/>
            </p:blipFill>
            <p:spPr>
              <a:xfrm>
                <a:off x="6062292" y="0"/>
                <a:ext cx="5758424" cy="4320000"/>
              </a:xfrm>
              <a:prstGeom prst="rect">
                <a:avLst/>
              </a:prstGeom>
            </p:spPr>
          </p:pic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0EB4162-7AB4-CC6F-0774-A1BC00F378C3}"/>
                  </a:ext>
                </a:extLst>
              </p:cNvPr>
              <p:cNvSpPr txBox="1"/>
              <p:nvPr/>
            </p:nvSpPr>
            <p:spPr>
              <a:xfrm>
                <a:off x="142035" y="116417"/>
                <a:ext cx="317716" cy="36933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CA" dirty="0"/>
                  <a:t>A</a:t>
                </a: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792AFC1-0B01-EB5B-0FF0-274E11E3CCC6}"/>
                  </a:ext>
                </a:extLst>
              </p:cNvPr>
              <p:cNvSpPr txBox="1"/>
              <p:nvPr/>
            </p:nvSpPr>
            <p:spPr>
              <a:xfrm>
                <a:off x="6352478" y="116417"/>
                <a:ext cx="309700" cy="36933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CA" dirty="0"/>
                  <a:t>B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BE64EC4-4D4A-C9F4-CBC6-39CB351CF9B2}"/>
                </a:ext>
              </a:extLst>
            </p:cNvPr>
            <p:cNvGrpSpPr/>
            <p:nvPr/>
          </p:nvGrpSpPr>
          <p:grpSpPr>
            <a:xfrm>
              <a:off x="28161" y="1847445"/>
              <a:ext cx="11821395" cy="4320000"/>
              <a:chOff x="142035" y="0"/>
              <a:chExt cx="11821395" cy="4320000"/>
            </a:xfrm>
          </p:grpSpPr>
          <p:pic>
            <p:nvPicPr>
              <p:cNvPr id="8" name="Picture 2">
                <a:extLst>
                  <a:ext uri="{FF2B5EF4-FFF2-40B4-BE49-F238E27FC236}">
                    <a16:creationId xmlns:a16="http://schemas.microsoft.com/office/drawing/2014/main" id="{6EE4BDE3-3BBC-499C-39B4-3A04463F190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05431" y="0"/>
                <a:ext cx="5757999" cy="432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44142753-15D2-DE03-DCA8-9BC3ACEFB26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11" r="237"/>
              <a:stretch/>
            </p:blipFill>
            <p:spPr>
              <a:xfrm>
                <a:off x="142035" y="0"/>
                <a:ext cx="5734890" cy="4320000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A12F657-F31C-0668-42B4-CA348C4E413F}"/>
                  </a:ext>
                </a:extLst>
              </p:cNvPr>
              <p:cNvSpPr txBox="1"/>
              <p:nvPr/>
            </p:nvSpPr>
            <p:spPr>
              <a:xfrm>
                <a:off x="302269" y="116417"/>
                <a:ext cx="308098" cy="36933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CA" dirty="0"/>
                  <a:t>C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EE18A2A-2CE6-75C1-C018-CB52283013D8}"/>
                  </a:ext>
                </a:extLst>
              </p:cNvPr>
              <p:cNvSpPr txBox="1"/>
              <p:nvPr/>
            </p:nvSpPr>
            <p:spPr>
              <a:xfrm>
                <a:off x="6352478" y="116417"/>
                <a:ext cx="327334" cy="36933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CA" dirty="0"/>
                  <a:t>D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353F14F-8D84-C2C1-FE87-ED1E5817B83F}"/>
                </a:ext>
              </a:extLst>
            </p:cNvPr>
            <p:cNvGrpSpPr/>
            <p:nvPr/>
          </p:nvGrpSpPr>
          <p:grpSpPr>
            <a:xfrm>
              <a:off x="41700" y="6489890"/>
              <a:ext cx="11807177" cy="4320000"/>
              <a:chOff x="1" y="0"/>
              <a:chExt cx="11807177" cy="4320000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41D2D039-C5A1-9E72-BC40-DDCF154EF75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6515" r="16543"/>
              <a:stretch/>
            </p:blipFill>
            <p:spPr>
              <a:xfrm>
                <a:off x="1" y="0"/>
                <a:ext cx="5758001" cy="432000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14" name="Picture 2">
                <a:extLst>
                  <a:ext uri="{FF2B5EF4-FFF2-40B4-BE49-F238E27FC236}">
                    <a16:creationId xmlns:a16="http://schemas.microsoft.com/office/drawing/2014/main" id="{DBFC0D55-E90E-7638-D480-B035EBFBAFB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49177" y="0"/>
                <a:ext cx="5758001" cy="43200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A1F75FB-242D-654A-BA7A-6A92775FF7A8}"/>
                  </a:ext>
                </a:extLst>
              </p:cNvPr>
              <p:cNvSpPr txBox="1"/>
              <p:nvPr/>
            </p:nvSpPr>
            <p:spPr>
              <a:xfrm>
                <a:off x="142035" y="116417"/>
                <a:ext cx="296876" cy="36933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CA" dirty="0"/>
                  <a:t>E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F8F3BA9-E1CC-21A6-3856-7D63E79BDABF}"/>
                  </a:ext>
                </a:extLst>
              </p:cNvPr>
              <p:cNvSpPr txBox="1"/>
              <p:nvPr/>
            </p:nvSpPr>
            <p:spPr>
              <a:xfrm>
                <a:off x="6352478" y="116417"/>
                <a:ext cx="290464" cy="36933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CA" dirty="0"/>
                  <a:t>F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332491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A2B7605-D5BD-9D7A-3482-A262CC3E3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8408"/>
            <a:ext cx="6025339" cy="45202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842F7AB-01DA-9D73-8A6B-173D68689DCE}"/>
              </a:ext>
            </a:extLst>
          </p:cNvPr>
          <p:cNvSpPr txBox="1"/>
          <p:nvPr/>
        </p:nvSpPr>
        <p:spPr>
          <a:xfrm>
            <a:off x="136400" y="4917057"/>
            <a:ext cx="11984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Ungrazed marsh platform in LQRE; note vegetation continuity to edge of wetted channel width, exclosures in background protect vegetation as geese progressively graze upstream from tidal front. Photo credit: Dawson Clermont, 2021.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B83AA5-43C1-FA60-6DBD-387BB6A370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8408"/>
            <a:ext cx="6025339" cy="452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2565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outdoor, nature&#10;&#10;Description automatically generated">
            <a:extLst>
              <a:ext uri="{FF2B5EF4-FFF2-40B4-BE49-F238E27FC236}">
                <a16:creationId xmlns:a16="http://schemas.microsoft.com/office/drawing/2014/main" id="{C29CBF62-8BF8-4694-40C9-43291A96B1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5912110" cy="44340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FC159A-CE50-E3B0-0EFB-AD59DB34C5F0}"/>
              </a:ext>
            </a:extLst>
          </p:cNvPr>
          <p:cNvSpPr txBox="1"/>
          <p:nvPr/>
        </p:nvSpPr>
        <p:spPr>
          <a:xfrm>
            <a:off x="-1" y="4546122"/>
            <a:ext cx="11568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(left) Ungrazed “reference” sward of C. lyngbyei at high tide in Nanaimo River Estuary; note patch of D. caespitosa in foreground. (right) Ungrazed “reference” area dominated by D. caespitosa and J. balticus. Photo credit: S. Lane, 2021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40C856-75F6-2BE1-C291-59108CCFE4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377" r="17998"/>
          <a:stretch/>
        </p:blipFill>
        <p:spPr>
          <a:xfrm>
            <a:off x="6062291" y="0"/>
            <a:ext cx="6129709" cy="443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2456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77563E06-43C7-8E9A-C5A5-A395F17759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6168" y="0"/>
            <a:ext cx="5428892" cy="407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282A3B-2D07-22F5-BF49-27C9ECF20553}"/>
              </a:ext>
            </a:extLst>
          </p:cNvPr>
          <p:cNvSpPr txBox="1"/>
          <p:nvPr/>
        </p:nvSpPr>
        <p:spPr>
          <a:xfrm>
            <a:off x="6346168" y="4071669"/>
            <a:ext cx="54288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Example of ungrazed vegetation (foreground), composed of graminoids interspersed with </a:t>
            </a:r>
            <a:r>
              <a:rPr lang="en-CA" sz="1200" i="1" dirty="0"/>
              <a:t>Potentilla anserina</a:t>
            </a:r>
            <a:r>
              <a:rPr lang="en-CA" sz="1200" dirty="0"/>
              <a:t>. Exclosure in midground protects heavily grazed remnant vegetation. Note extensive vegetation loss along channel edge. Photo: Tim Clermont, 2012, Little Qualicum River Estuary</a:t>
            </a:r>
          </a:p>
        </p:txBody>
      </p:sp>
    </p:spTree>
    <p:extLst>
      <p:ext uri="{BB962C8B-B14F-4D97-AF65-F5344CB8AC3E}">
        <p14:creationId xmlns:p14="http://schemas.microsoft.com/office/powerpoint/2010/main" val="3744372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642FEF3-C929-2FEC-FD1D-8C296B7E163D}"/>
              </a:ext>
            </a:extLst>
          </p:cNvPr>
          <p:cNvSpPr/>
          <p:nvPr/>
        </p:nvSpPr>
        <p:spPr>
          <a:xfrm>
            <a:off x="41355" y="1284987"/>
            <a:ext cx="12137444" cy="433368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B35162E-0942-3E58-1EC9-95554B7AC0BB}"/>
              </a:ext>
            </a:extLst>
          </p:cNvPr>
          <p:cNvGrpSpPr/>
          <p:nvPr/>
        </p:nvGrpSpPr>
        <p:grpSpPr>
          <a:xfrm>
            <a:off x="77678" y="1339913"/>
            <a:ext cx="12072966" cy="4233100"/>
            <a:chOff x="77678" y="1339913"/>
            <a:chExt cx="12072966" cy="423310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04A5595-0E92-AB79-04FA-0891B47919AA}"/>
                </a:ext>
              </a:extLst>
            </p:cNvPr>
            <p:cNvGrpSpPr/>
            <p:nvPr/>
          </p:nvGrpSpPr>
          <p:grpSpPr>
            <a:xfrm>
              <a:off x="77678" y="1339913"/>
              <a:ext cx="5986081" cy="4233100"/>
              <a:chOff x="7087185" y="130061"/>
              <a:chExt cx="4553456" cy="3220009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F1A530BE-FF58-FAF1-83F7-275EDCFB60F4}"/>
                  </a:ext>
                </a:extLst>
              </p:cNvPr>
              <p:cNvGrpSpPr/>
              <p:nvPr/>
            </p:nvGrpSpPr>
            <p:grpSpPr>
              <a:xfrm>
                <a:off x="7087185" y="130061"/>
                <a:ext cx="4553456" cy="3220009"/>
                <a:chOff x="7075925" y="20106"/>
                <a:chExt cx="4363566" cy="3085727"/>
              </a:xfrm>
            </p:grpSpPr>
            <p:pic>
              <p:nvPicPr>
                <p:cNvPr id="3" name="Picture 2">
                  <a:extLst>
                    <a:ext uri="{FF2B5EF4-FFF2-40B4-BE49-F238E27FC236}">
                      <a16:creationId xmlns:a16="http://schemas.microsoft.com/office/drawing/2014/main" id="{9E44FD1C-ECA8-9EB8-C79E-F9506BBB82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7075925" y="20106"/>
                  <a:ext cx="4363566" cy="3085727"/>
                </a:xfrm>
                <a:prstGeom prst="rect">
                  <a:avLst/>
                </a:prstGeom>
              </p:spPr>
            </p:pic>
            <p:sp>
              <p:nvSpPr>
                <p:cNvPr id="4" name="Oval 3">
                  <a:extLst>
                    <a:ext uri="{FF2B5EF4-FFF2-40B4-BE49-F238E27FC236}">
                      <a16:creationId xmlns:a16="http://schemas.microsoft.com/office/drawing/2014/main" id="{62E8F4E1-E2D9-FD33-74AF-1E04E7C04CFC}"/>
                    </a:ext>
                  </a:extLst>
                </p:cNvPr>
                <p:cNvSpPr/>
                <p:nvPr/>
              </p:nvSpPr>
              <p:spPr>
                <a:xfrm rot="21018177">
                  <a:off x="8926747" y="1058226"/>
                  <a:ext cx="819299" cy="361254"/>
                </a:xfrm>
                <a:prstGeom prst="ellipse">
                  <a:avLst/>
                </a:prstGeom>
                <a:noFill/>
                <a:ln w="28575">
                  <a:solidFill>
                    <a:schemeClr val="accent4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AB9E4B7-2185-687A-D852-6225410A861B}"/>
                  </a:ext>
                </a:extLst>
              </p:cNvPr>
              <p:cNvSpPr txBox="1"/>
              <p:nvPr/>
            </p:nvSpPr>
            <p:spPr>
              <a:xfrm>
                <a:off x="7146992" y="190122"/>
                <a:ext cx="225844" cy="27737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CA" dirty="0"/>
                  <a:t>B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6B815BE-9E09-DABA-8524-07CD307426D9}"/>
                </a:ext>
              </a:extLst>
            </p:cNvPr>
            <p:cNvGrpSpPr/>
            <p:nvPr/>
          </p:nvGrpSpPr>
          <p:grpSpPr>
            <a:xfrm>
              <a:off x="6128235" y="1339913"/>
              <a:ext cx="6022409" cy="4233100"/>
              <a:chOff x="7087185" y="3579386"/>
              <a:chExt cx="4553460" cy="3220009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3A13FE47-463C-DD40-CB5C-A3A6A5730BDA}"/>
                  </a:ext>
                </a:extLst>
              </p:cNvPr>
              <p:cNvGrpSpPr/>
              <p:nvPr/>
            </p:nvGrpSpPr>
            <p:grpSpPr>
              <a:xfrm>
                <a:off x="7087185" y="3579386"/>
                <a:ext cx="4553460" cy="3220009"/>
                <a:chOff x="7075925" y="3169079"/>
                <a:chExt cx="4363568" cy="3085726"/>
              </a:xfrm>
            </p:grpSpPr>
            <p:pic>
              <p:nvPicPr>
                <p:cNvPr id="6" name="Picture 5">
                  <a:extLst>
                    <a:ext uri="{FF2B5EF4-FFF2-40B4-BE49-F238E27FC236}">
                      <a16:creationId xmlns:a16="http://schemas.microsoft.com/office/drawing/2014/main" id="{F190B602-4890-883F-951D-61E5F85B16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7075925" y="3169079"/>
                  <a:ext cx="4363568" cy="3085726"/>
                </a:xfrm>
                <a:prstGeom prst="rect">
                  <a:avLst/>
                </a:prstGeom>
              </p:spPr>
            </p:pic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B9F7FEF5-9281-4464-1652-45E4CC5E1573}"/>
                    </a:ext>
                  </a:extLst>
                </p:cNvPr>
                <p:cNvSpPr/>
                <p:nvPr/>
              </p:nvSpPr>
              <p:spPr>
                <a:xfrm rot="976313">
                  <a:off x="8216155" y="4050378"/>
                  <a:ext cx="648850" cy="358080"/>
                </a:xfrm>
                <a:prstGeom prst="ellipse">
                  <a:avLst/>
                </a:prstGeom>
                <a:noFill/>
                <a:ln w="28575">
                  <a:solidFill>
                    <a:schemeClr val="accent4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97B9E7B-2E39-39A1-A345-290C4D7FC588}"/>
                  </a:ext>
                </a:extLst>
              </p:cNvPr>
              <p:cNvSpPr txBox="1"/>
              <p:nvPr/>
            </p:nvSpPr>
            <p:spPr>
              <a:xfrm>
                <a:off x="7148595" y="3669299"/>
                <a:ext cx="224243" cy="27734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CA" dirty="0"/>
                  <a:t>C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578494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68F2510-56A0-A9B8-9BE1-C6168A665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668878" cy="425282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F36F824-08E7-783D-3ADF-83AB6B463D62}"/>
              </a:ext>
            </a:extLst>
          </p:cNvPr>
          <p:cNvSpPr txBox="1"/>
          <p:nvPr/>
        </p:nvSpPr>
        <p:spPr>
          <a:xfrm>
            <a:off x="77638" y="4399472"/>
            <a:ext cx="55912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Img_2079, Img_2080 from Carex Restoration Photos &gt; All Photos 2012</a:t>
            </a:r>
          </a:p>
          <a:p>
            <a:endParaRPr lang="en-CA" sz="1200" dirty="0"/>
          </a:p>
          <a:p>
            <a:r>
              <a:rPr lang="en-CA" sz="1200" dirty="0">
                <a:hlinkClick r:id="rId3"/>
              </a:rPr>
              <a:t>https://onedrive.live.com/?cid=99C6FD79FD59A126&amp;id=99C6FD79FD59A126%211524&amp;parId=99C6FD79FD59A126%211315&amp;o=OneUp</a:t>
            </a:r>
            <a:r>
              <a:rPr lang="en-CA" sz="1200" dirty="0"/>
              <a:t> 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57B692EA-70A9-2562-A3B5-79A1E2A2D1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0"/>
            <a:ext cx="5668462" cy="4252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26131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ECB9EE-4D72-4DFB-CC2F-AE3778175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25" y="0"/>
            <a:ext cx="9141496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64830B0-51A8-E986-611E-350F2FB6DF42}"/>
              </a:ext>
            </a:extLst>
          </p:cNvPr>
          <p:cNvSpPr txBox="1"/>
          <p:nvPr/>
        </p:nvSpPr>
        <p:spPr>
          <a:xfrm>
            <a:off x="9583947" y="172527"/>
            <a:ext cx="246302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hlinkClick r:id="rId3"/>
              </a:rPr>
              <a:t>https://onedrive.live.com/?cid=99C6FD79FD59A126&amp;id=99C6FD79FD59A126%213753&amp;parId=99C6FD79FD59A126%213711&amp;o=OneUp</a:t>
            </a:r>
            <a:r>
              <a:rPr lang="en-CA" sz="1400" dirty="0"/>
              <a:t> </a:t>
            </a:r>
          </a:p>
          <a:p>
            <a:endParaRPr lang="en-CA" sz="1400" dirty="0"/>
          </a:p>
          <a:p>
            <a:r>
              <a:rPr lang="en-CA" sz="1400" dirty="0"/>
              <a:t>Within Carex Restoration Photos &gt; LQRE &gt; </a:t>
            </a:r>
            <a:r>
              <a:rPr lang="en-CA" sz="1400" dirty="0" err="1"/>
              <a:t>Needs_Labels</a:t>
            </a:r>
            <a:r>
              <a:rPr lang="en-CA" sz="1400" dirty="0"/>
              <a:t> &gt; LQRE 2013 at </a:t>
            </a:r>
            <a:r>
              <a:rPr lang="en-CA" sz="1400" dirty="0">
                <a:hlinkClick r:id="rId4"/>
              </a:rPr>
              <a:t>https://onedrive.live.com/?id=99C6FD79FD59A126%213711&amp;cid=99C6FD79FD59A126</a:t>
            </a:r>
            <a:r>
              <a:rPr lang="en-CA" sz="1400" dirty="0"/>
              <a:t> </a:t>
            </a:r>
          </a:p>
          <a:p>
            <a:endParaRPr lang="en-CA" sz="1400" dirty="0"/>
          </a:p>
          <a:p>
            <a:endParaRPr lang="en-CA" sz="1400" dirty="0"/>
          </a:p>
        </p:txBody>
      </p:sp>
    </p:spTree>
    <p:extLst>
      <p:ext uri="{BB962C8B-B14F-4D97-AF65-F5344CB8AC3E}">
        <p14:creationId xmlns:p14="http://schemas.microsoft.com/office/powerpoint/2010/main" val="17956924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830B0-51A8-E986-611E-350F2FB6DF42}"/>
              </a:ext>
            </a:extLst>
          </p:cNvPr>
          <p:cNvSpPr txBox="1"/>
          <p:nvPr/>
        </p:nvSpPr>
        <p:spPr>
          <a:xfrm>
            <a:off x="9583947" y="172527"/>
            <a:ext cx="246302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Possibly 10_08, looking across to 10_05?? </a:t>
            </a:r>
          </a:p>
          <a:p>
            <a:endParaRPr lang="en-CA" sz="1400" dirty="0"/>
          </a:p>
          <a:p>
            <a:r>
              <a:rPr lang="en-CA" sz="1400" dirty="0"/>
              <a:t>Within Carex Restoration Photos &gt; LQRE &gt; </a:t>
            </a:r>
            <a:r>
              <a:rPr lang="en-CA" sz="1400" dirty="0" err="1"/>
              <a:t>Needs_Labels</a:t>
            </a:r>
            <a:r>
              <a:rPr lang="en-CA" sz="1400" dirty="0"/>
              <a:t> &gt; LQRE 2013 at </a:t>
            </a:r>
            <a:r>
              <a:rPr lang="en-CA" sz="1400" dirty="0">
                <a:hlinkClick r:id="rId2"/>
              </a:rPr>
              <a:t>https://onedrive.live.com/?id=99C6FD79FD59A126%213711&amp;cid=99C6FD79FD59A126</a:t>
            </a:r>
            <a:r>
              <a:rPr lang="en-CA" sz="1400" dirty="0"/>
              <a:t> </a:t>
            </a:r>
          </a:p>
          <a:p>
            <a:endParaRPr lang="en-CA" sz="1400" dirty="0"/>
          </a:p>
          <a:p>
            <a:endParaRPr lang="en-CA" sz="14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D69F96C-CBD2-C2DB-46FE-D2928F8D8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0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85327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E0DB78E-6054-4F2F-B986-DD80CE586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509" y="232610"/>
            <a:ext cx="3409257" cy="44115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653494D-48EE-405B-9D22-47161FB4F86C}"/>
              </a:ext>
            </a:extLst>
          </p:cNvPr>
          <p:cNvSpPr txBox="1"/>
          <p:nvPr/>
        </p:nvSpPr>
        <p:spPr>
          <a:xfrm>
            <a:off x="569495" y="6031832"/>
            <a:ext cx="57639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Aquila Flower, 2020</a:t>
            </a:r>
          </a:p>
          <a:p>
            <a:r>
              <a:rPr lang="en-US" dirty="0"/>
              <a:t>https://www.sealifer3.org/news/welcome-to-the-salish-sea</a:t>
            </a:r>
          </a:p>
        </p:txBody>
      </p:sp>
    </p:spTree>
    <p:extLst>
      <p:ext uri="{BB962C8B-B14F-4D97-AF65-F5344CB8AC3E}">
        <p14:creationId xmlns:p14="http://schemas.microsoft.com/office/powerpoint/2010/main" val="34790963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C36410B2-0CFA-556A-C53B-5B88A88B6344}"/>
              </a:ext>
            </a:extLst>
          </p:cNvPr>
          <p:cNvGrpSpPr/>
          <p:nvPr/>
        </p:nvGrpSpPr>
        <p:grpSpPr>
          <a:xfrm>
            <a:off x="236228" y="0"/>
            <a:ext cx="8743193" cy="6858000"/>
            <a:chOff x="236228" y="0"/>
            <a:chExt cx="8743193" cy="68580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1AF29179-9254-43C5-ABD0-CEEAF7C08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6228" y="0"/>
              <a:ext cx="4160520" cy="6858000"/>
            </a:xfrm>
            <a:prstGeom prst="rect">
              <a:avLst/>
            </a:prstGeom>
          </p:spPr>
        </p:pic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F40A8D5C-539C-D48B-5A3B-E8CCD4789F8C}"/>
                </a:ext>
              </a:extLst>
            </p:cNvPr>
            <p:cNvGrpSpPr/>
            <p:nvPr/>
          </p:nvGrpSpPr>
          <p:grpSpPr>
            <a:xfrm>
              <a:off x="4396748" y="1162783"/>
              <a:ext cx="4582673" cy="4048028"/>
              <a:chOff x="4960242" y="147232"/>
              <a:chExt cx="6803377" cy="6009650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0E4D3FAE-778A-4016-B223-4441858E42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60242" y="147232"/>
                <a:ext cx="6803377" cy="6009650"/>
              </a:xfrm>
              <a:prstGeom prst="rect">
                <a:avLst/>
              </a:prstGeom>
            </p:spPr>
          </p:pic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38EA53D7-BE69-4E93-906F-FDD9DAFE6DC6}"/>
                  </a:ext>
                </a:extLst>
              </p:cNvPr>
              <p:cNvSpPr/>
              <p:nvPr/>
            </p:nvSpPr>
            <p:spPr>
              <a:xfrm>
                <a:off x="7506269" y="3085270"/>
                <a:ext cx="1207827" cy="224312"/>
              </a:xfrm>
              <a:prstGeom prst="rect">
                <a:avLst/>
              </a:prstGeom>
              <a:solidFill>
                <a:srgbClr val="009FAB"/>
              </a:solidFill>
              <a:ln>
                <a:solidFill>
                  <a:srgbClr val="009FA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1C74113-A527-4AA6-9D75-A445FE4F14E2}"/>
                </a:ext>
              </a:extLst>
            </p:cNvPr>
            <p:cNvSpPr/>
            <p:nvPr/>
          </p:nvSpPr>
          <p:spPr>
            <a:xfrm>
              <a:off x="6013487" y="3186797"/>
              <a:ext cx="168721" cy="264411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3D0F62F-5970-49A6-AECF-46C47BF5E62C}"/>
                </a:ext>
              </a:extLst>
            </p:cNvPr>
            <p:cNvCxnSpPr>
              <a:cxnSpLocks/>
              <a:stCxn id="6" idx="0"/>
            </p:cNvCxnSpPr>
            <p:nvPr/>
          </p:nvCxnSpPr>
          <p:spPr>
            <a:xfrm flipH="1" flipV="1">
              <a:off x="1148576" y="401444"/>
              <a:ext cx="4949272" cy="2785353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5D18701A-1E59-4BA4-93B0-B7621F414FE3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flipH="1">
              <a:off x="3456878" y="3451208"/>
              <a:ext cx="2640970" cy="265966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Star: 5 Points 9">
              <a:extLst>
                <a:ext uri="{FF2B5EF4-FFF2-40B4-BE49-F238E27FC236}">
                  <a16:creationId xmlns:a16="http://schemas.microsoft.com/office/drawing/2014/main" id="{48F2A710-8085-6571-5A01-96F0BA6053C6}"/>
                </a:ext>
              </a:extLst>
            </p:cNvPr>
            <p:cNvSpPr/>
            <p:nvPr/>
          </p:nvSpPr>
          <p:spPr>
            <a:xfrm>
              <a:off x="1501488" y="2873991"/>
              <a:ext cx="184988" cy="127558"/>
            </a:xfrm>
            <a:prstGeom prst="star5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Star: 5 Points 10">
              <a:extLst>
                <a:ext uri="{FF2B5EF4-FFF2-40B4-BE49-F238E27FC236}">
                  <a16:creationId xmlns:a16="http://schemas.microsoft.com/office/drawing/2014/main" id="{D9E6F95B-F996-FEC3-F50A-6B795191B8D2}"/>
                </a:ext>
              </a:extLst>
            </p:cNvPr>
            <p:cNvSpPr/>
            <p:nvPr/>
          </p:nvSpPr>
          <p:spPr>
            <a:xfrm>
              <a:off x="1397826" y="2817840"/>
              <a:ext cx="184988" cy="127558"/>
            </a:xfrm>
            <a:prstGeom prst="star5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7149AAC-5F64-4868-9ECD-5BE433F5622D}"/>
                </a:ext>
              </a:extLst>
            </p:cNvPr>
            <p:cNvSpPr txBox="1"/>
            <p:nvPr/>
          </p:nvSpPr>
          <p:spPr>
            <a:xfrm>
              <a:off x="326299" y="1647189"/>
              <a:ext cx="1335603" cy="461665"/>
            </a:xfrm>
            <a:prstGeom prst="rect">
              <a:avLst/>
            </a:prstGeom>
            <a:solidFill>
              <a:srgbClr val="00000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1200" i="1" dirty="0">
                  <a:solidFill>
                    <a:schemeClr val="bg1"/>
                  </a:solidFill>
                </a:rPr>
                <a:t>Little Qualicum River Estuary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4C8BE45-31B7-1DF4-F5EC-5BF78C863805}"/>
                </a:ext>
              </a:extLst>
            </p:cNvPr>
            <p:cNvSpPr txBox="1"/>
            <p:nvPr/>
          </p:nvSpPr>
          <p:spPr>
            <a:xfrm>
              <a:off x="1468344" y="2159209"/>
              <a:ext cx="1140056" cy="461665"/>
            </a:xfrm>
            <a:prstGeom prst="rect">
              <a:avLst/>
            </a:prstGeom>
            <a:solidFill>
              <a:srgbClr val="000000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CA" sz="1200" i="1" dirty="0">
                  <a:solidFill>
                    <a:schemeClr val="bg1"/>
                  </a:solidFill>
                </a:rPr>
                <a:t>Nanaimo River </a:t>
              </a:r>
            </a:p>
            <a:p>
              <a:pPr algn="ctr"/>
              <a:r>
                <a:rPr lang="en-CA" sz="1200" i="1" dirty="0">
                  <a:solidFill>
                    <a:schemeClr val="bg1"/>
                  </a:solidFill>
                </a:rPr>
                <a:t>Estuary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2D797ED-EEF0-D026-2484-4C911189BE27}"/>
                </a:ext>
              </a:extLst>
            </p:cNvPr>
            <p:cNvCxnSpPr>
              <a:cxnSpLocks/>
              <a:stCxn id="12" idx="2"/>
              <a:endCxn id="11" idx="0"/>
            </p:cNvCxnSpPr>
            <p:nvPr/>
          </p:nvCxnSpPr>
          <p:spPr>
            <a:xfrm>
              <a:off x="994101" y="2108854"/>
              <a:ext cx="496219" cy="708986"/>
            </a:xfrm>
            <a:prstGeom prst="line">
              <a:avLst/>
            </a:prstGeom>
            <a:ln w="381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BB408F4-D044-CAD9-E5C1-440A3F17D0C6}"/>
                </a:ext>
              </a:extLst>
            </p:cNvPr>
            <p:cNvCxnSpPr>
              <a:cxnSpLocks/>
              <a:stCxn id="13" idx="2"/>
              <a:endCxn id="10" idx="0"/>
            </p:cNvCxnSpPr>
            <p:nvPr/>
          </p:nvCxnSpPr>
          <p:spPr>
            <a:xfrm flipH="1">
              <a:off x="1593982" y="2620874"/>
              <a:ext cx="444390" cy="253117"/>
            </a:xfrm>
            <a:prstGeom prst="line">
              <a:avLst/>
            </a:prstGeom>
            <a:ln w="381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888177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C6BC89F9-DD18-4802-9989-526049005B6A}"/>
              </a:ext>
            </a:extLst>
          </p:cNvPr>
          <p:cNvGrpSpPr/>
          <p:nvPr/>
        </p:nvGrpSpPr>
        <p:grpSpPr>
          <a:xfrm>
            <a:off x="2192379" y="232612"/>
            <a:ext cx="6767138" cy="5640169"/>
            <a:chOff x="2192379" y="232612"/>
            <a:chExt cx="6767138" cy="5640169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63D13198-440F-481C-9094-100E8F751864}"/>
                </a:ext>
              </a:extLst>
            </p:cNvPr>
            <p:cNvGrpSpPr/>
            <p:nvPr/>
          </p:nvGrpSpPr>
          <p:grpSpPr>
            <a:xfrm>
              <a:off x="2192379" y="232612"/>
              <a:ext cx="6767138" cy="5640169"/>
              <a:chOff x="2192379" y="232612"/>
              <a:chExt cx="6767138" cy="5640169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E00BC08B-6CAC-4E7C-BA20-DF0DDA83C0CC}"/>
                  </a:ext>
                </a:extLst>
              </p:cNvPr>
              <p:cNvGrpSpPr/>
              <p:nvPr/>
            </p:nvGrpSpPr>
            <p:grpSpPr>
              <a:xfrm>
                <a:off x="2192379" y="232612"/>
                <a:ext cx="6767138" cy="2774345"/>
                <a:chOff x="1366209" y="1339516"/>
                <a:chExt cx="10825791" cy="4988303"/>
              </a:xfrm>
            </p:grpSpPr>
            <p:pic>
              <p:nvPicPr>
                <p:cNvPr id="2" name="Picture 1">
                  <a:extLst>
                    <a:ext uri="{FF2B5EF4-FFF2-40B4-BE49-F238E27FC236}">
                      <a16:creationId xmlns:a16="http://schemas.microsoft.com/office/drawing/2014/main" id="{F1195A8A-1AEE-4614-933B-8BCAF11A269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2416471" y="1339516"/>
                  <a:ext cx="3197031" cy="4917880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grpSp>
              <p:nvGrpSpPr>
                <p:cNvPr id="7" name="Group 6">
                  <a:extLst>
                    <a:ext uri="{FF2B5EF4-FFF2-40B4-BE49-F238E27FC236}">
                      <a16:creationId xmlns:a16="http://schemas.microsoft.com/office/drawing/2014/main" id="{BB1C0329-3639-47A4-B6C2-7C63B2659317}"/>
                    </a:ext>
                  </a:extLst>
                </p:cNvPr>
                <p:cNvGrpSpPr/>
                <p:nvPr/>
              </p:nvGrpSpPr>
              <p:grpSpPr>
                <a:xfrm>
                  <a:off x="5731928" y="1339516"/>
                  <a:ext cx="6460072" cy="4917880"/>
                  <a:chOff x="1595214" y="2672"/>
                  <a:chExt cx="9001572" cy="6852655"/>
                </a:xfrm>
              </p:grpSpPr>
              <p:pic>
                <p:nvPicPr>
                  <p:cNvPr id="8" name="Picture 7">
                    <a:extLst>
                      <a:ext uri="{FF2B5EF4-FFF2-40B4-BE49-F238E27FC236}">
                        <a16:creationId xmlns:a16="http://schemas.microsoft.com/office/drawing/2014/main" id="{455CCB05-387F-4B8F-A0E9-6EA12CF79BF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595214" y="2672"/>
                    <a:ext cx="9001572" cy="6852655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</p:pic>
              <p:sp>
                <p:nvSpPr>
                  <p:cNvPr id="9" name="Star: 5 Points 8">
                    <a:extLst>
                      <a:ext uri="{FF2B5EF4-FFF2-40B4-BE49-F238E27FC236}">
                        <a16:creationId xmlns:a16="http://schemas.microsoft.com/office/drawing/2014/main" id="{75E483A3-1A46-49EE-91BD-2B257661FAF4}"/>
                      </a:ext>
                    </a:extLst>
                  </p:cNvPr>
                  <p:cNvSpPr/>
                  <p:nvPr/>
                </p:nvSpPr>
                <p:spPr>
                  <a:xfrm>
                    <a:off x="5029200" y="2176272"/>
                    <a:ext cx="365760" cy="283464"/>
                  </a:xfrm>
                  <a:prstGeom prst="star5">
                    <a:avLst/>
                  </a:prstGeom>
                  <a:solidFill>
                    <a:schemeClr val="accent4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" name="Star: 5 Points 9">
                    <a:extLst>
                      <a:ext uri="{FF2B5EF4-FFF2-40B4-BE49-F238E27FC236}">
                        <a16:creationId xmlns:a16="http://schemas.microsoft.com/office/drawing/2014/main" id="{FF6E8B87-6201-4F02-87EA-EB9BF7DD8204}"/>
                      </a:ext>
                    </a:extLst>
                  </p:cNvPr>
                  <p:cNvSpPr/>
                  <p:nvPr/>
                </p:nvSpPr>
                <p:spPr>
                  <a:xfrm>
                    <a:off x="4311396" y="1888236"/>
                    <a:ext cx="365760" cy="283464"/>
                  </a:xfrm>
                  <a:prstGeom prst="star5">
                    <a:avLst/>
                  </a:prstGeom>
                  <a:solidFill>
                    <a:schemeClr val="accent4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11" name="Star: 5 Points 10">
                  <a:extLst>
                    <a:ext uri="{FF2B5EF4-FFF2-40B4-BE49-F238E27FC236}">
                      <a16:creationId xmlns:a16="http://schemas.microsoft.com/office/drawing/2014/main" id="{1CA07D0B-FD1F-4C4B-A2B7-58946C916981}"/>
                    </a:ext>
                  </a:extLst>
                </p:cNvPr>
                <p:cNvSpPr/>
                <p:nvPr/>
              </p:nvSpPr>
              <p:spPr>
                <a:xfrm>
                  <a:off x="3298333" y="3314324"/>
                  <a:ext cx="295937" cy="229351"/>
                </a:xfrm>
                <a:prstGeom prst="star5">
                  <a:avLst/>
                </a:prstGeom>
                <a:solidFill>
                  <a:schemeClr val="accent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" name="Star: 5 Points 11">
                  <a:extLst>
                    <a:ext uri="{FF2B5EF4-FFF2-40B4-BE49-F238E27FC236}">
                      <a16:creationId xmlns:a16="http://schemas.microsoft.com/office/drawing/2014/main" id="{21393554-14D6-49D8-A477-6E750F2D91A0}"/>
                    </a:ext>
                  </a:extLst>
                </p:cNvPr>
                <p:cNvSpPr/>
                <p:nvPr/>
              </p:nvSpPr>
              <p:spPr>
                <a:xfrm>
                  <a:off x="3132498" y="3213364"/>
                  <a:ext cx="295937" cy="229351"/>
                </a:xfrm>
                <a:prstGeom prst="star5">
                  <a:avLst/>
                </a:prstGeom>
                <a:solidFill>
                  <a:schemeClr val="accent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E5597E97-B088-4121-B059-BDA28603AFB3}"/>
                    </a:ext>
                  </a:extLst>
                </p:cNvPr>
                <p:cNvSpPr txBox="1"/>
                <p:nvPr/>
              </p:nvSpPr>
              <p:spPr>
                <a:xfrm>
                  <a:off x="3751034" y="5885111"/>
                  <a:ext cx="1969987" cy="44270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00" dirty="0"/>
                    <a:t>intothesalishsea.org</a:t>
                  </a:r>
                </a:p>
              </p:txBody>
            </p:sp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ECE661E1-8107-4D84-BC0F-A30D2C853B9E}"/>
                    </a:ext>
                  </a:extLst>
                </p:cNvPr>
                <p:cNvGrpSpPr/>
                <p:nvPr/>
              </p:nvGrpSpPr>
              <p:grpSpPr>
                <a:xfrm>
                  <a:off x="1366209" y="3357761"/>
                  <a:ext cx="1430096" cy="1406016"/>
                  <a:chOff x="5414433" y="147232"/>
                  <a:chExt cx="6112571" cy="6009650"/>
                </a:xfrm>
              </p:grpSpPr>
              <p:pic>
                <p:nvPicPr>
                  <p:cNvPr id="15" name="Picture 14">
                    <a:extLst>
                      <a:ext uri="{FF2B5EF4-FFF2-40B4-BE49-F238E27FC236}">
                        <a16:creationId xmlns:a16="http://schemas.microsoft.com/office/drawing/2014/main" id="{BD3D0F1D-BA92-43EB-9739-EC3C98E8B44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/>
                  <a:srcRect l="6676" r="3478"/>
                  <a:stretch/>
                </p:blipFill>
                <p:spPr>
                  <a:xfrm>
                    <a:off x="5414433" y="147232"/>
                    <a:ext cx="6112571" cy="6009650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</p:pic>
              <p:sp>
                <p:nvSpPr>
                  <p:cNvPr id="16" name="Rectangle 15">
                    <a:extLst>
                      <a:ext uri="{FF2B5EF4-FFF2-40B4-BE49-F238E27FC236}">
                        <a16:creationId xmlns:a16="http://schemas.microsoft.com/office/drawing/2014/main" id="{2FA9FC98-DF21-4530-8361-5026DFBB2104}"/>
                      </a:ext>
                    </a:extLst>
                  </p:cNvPr>
                  <p:cNvSpPr/>
                  <p:nvPr/>
                </p:nvSpPr>
                <p:spPr>
                  <a:xfrm>
                    <a:off x="7506269" y="3085270"/>
                    <a:ext cx="1207827" cy="224312"/>
                  </a:xfrm>
                  <a:prstGeom prst="rect">
                    <a:avLst/>
                  </a:prstGeom>
                  <a:solidFill>
                    <a:srgbClr val="009FAB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A89735F2-0BE8-4CA1-A834-D4BDDF771A96}"/>
                    </a:ext>
                  </a:extLst>
                </p:cNvPr>
                <p:cNvSpPr/>
                <p:nvPr/>
              </p:nvSpPr>
              <p:spPr>
                <a:xfrm>
                  <a:off x="1779849" y="4045144"/>
                  <a:ext cx="81175" cy="127213"/>
                </a:xfrm>
                <a:prstGeom prst="rect">
                  <a:avLst/>
                </a:prstGeom>
                <a:noFill/>
                <a:ln w="38100">
                  <a:solidFill>
                    <a:schemeClr val="accent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70298C74-84CB-442C-8907-4530A3A56072}"/>
                    </a:ext>
                  </a:extLst>
                </p:cNvPr>
                <p:cNvCxnSpPr>
                  <a:cxnSpLocks/>
                  <a:endCxn id="17" idx="0"/>
                </p:cNvCxnSpPr>
                <p:nvPr/>
              </p:nvCxnSpPr>
              <p:spPr>
                <a:xfrm flipH="1">
                  <a:off x="1820437" y="1603087"/>
                  <a:ext cx="1035058" cy="2442057"/>
                </a:xfrm>
                <a:prstGeom prst="line">
                  <a:avLst/>
                </a:prstGeom>
                <a:ln w="28575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7A6DD516-10AF-46BF-9348-B2F2E4B10DB0}"/>
                    </a:ext>
                  </a:extLst>
                </p:cNvPr>
                <p:cNvCxnSpPr>
                  <a:cxnSpLocks/>
                  <a:endCxn id="17" idx="2"/>
                </p:cNvCxnSpPr>
                <p:nvPr/>
              </p:nvCxnSpPr>
              <p:spPr>
                <a:xfrm flipH="1" flipV="1">
                  <a:off x="1820437" y="4172357"/>
                  <a:ext cx="2944068" cy="1627461"/>
                </a:xfrm>
                <a:prstGeom prst="line">
                  <a:avLst/>
                </a:prstGeom>
                <a:ln w="28575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D7FC5663-F66A-42B8-BE08-42F701FF1546}"/>
                  </a:ext>
                </a:extLst>
              </p:cNvPr>
              <p:cNvGrpSpPr/>
              <p:nvPr/>
            </p:nvGrpSpPr>
            <p:grpSpPr>
              <a:xfrm>
                <a:off x="2848892" y="3255611"/>
                <a:ext cx="6110625" cy="2617170"/>
                <a:chOff x="64523" y="771413"/>
                <a:chExt cx="12062954" cy="5166542"/>
              </a:xfrm>
            </p:grpSpPr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5D10D326-2196-4CB3-B53A-6DE51EAAF8A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4523" y="771413"/>
                  <a:ext cx="5951978" cy="5166542"/>
                </a:xfrm>
                <a:prstGeom prst="rect">
                  <a:avLst/>
                </a:prstGeom>
              </p:spPr>
            </p:pic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6A56B1CF-0F45-4887-B5D2-64898804257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240024" y="771413"/>
                  <a:ext cx="5887453" cy="5166541"/>
                </a:xfrm>
                <a:prstGeom prst="rect">
                  <a:avLst/>
                </a:prstGeom>
              </p:spPr>
            </p:pic>
          </p:grp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AE9AE43-8282-4C30-9060-861F2C003448}"/>
                </a:ext>
              </a:extLst>
            </p:cNvPr>
            <p:cNvSpPr txBox="1"/>
            <p:nvPr/>
          </p:nvSpPr>
          <p:spPr>
            <a:xfrm>
              <a:off x="2848889" y="232612"/>
              <a:ext cx="274434" cy="276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7D4470E-1685-432C-A71F-A4E3BB240EEC}"/>
                </a:ext>
              </a:extLst>
            </p:cNvPr>
            <p:cNvSpPr txBox="1"/>
            <p:nvPr/>
          </p:nvSpPr>
          <p:spPr>
            <a:xfrm>
              <a:off x="4961293" y="240702"/>
              <a:ext cx="268022" cy="276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B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8D02108-165D-4AEA-A62C-375C1295E86D}"/>
                </a:ext>
              </a:extLst>
            </p:cNvPr>
            <p:cNvSpPr txBox="1"/>
            <p:nvPr/>
          </p:nvSpPr>
          <p:spPr>
            <a:xfrm>
              <a:off x="2848889" y="3242416"/>
              <a:ext cx="266420" cy="276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C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9641CB8-4586-4139-8943-DF48D636C68A}"/>
                </a:ext>
              </a:extLst>
            </p:cNvPr>
            <p:cNvSpPr txBox="1"/>
            <p:nvPr/>
          </p:nvSpPr>
          <p:spPr>
            <a:xfrm>
              <a:off x="5977161" y="3255611"/>
              <a:ext cx="279244" cy="276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45047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2D288CF6-1420-4351-BA5F-D3A6C166A5A9}"/>
              </a:ext>
            </a:extLst>
          </p:cNvPr>
          <p:cNvGrpSpPr/>
          <p:nvPr/>
        </p:nvGrpSpPr>
        <p:grpSpPr>
          <a:xfrm>
            <a:off x="64523" y="771413"/>
            <a:ext cx="12062954" cy="5166542"/>
            <a:chOff x="64523" y="771413"/>
            <a:chExt cx="12062954" cy="516654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33FA18E-9B87-45C4-907C-4D5013588A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523" y="771413"/>
              <a:ext cx="5951978" cy="5166542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33FB375-F34A-4679-B977-CE55B225E9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40024" y="771413"/>
              <a:ext cx="5887453" cy="51665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83131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ECE242F-A353-FC11-1D15-5478D8B992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06" y="164592"/>
            <a:ext cx="8366760" cy="6693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7551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492031EE-28AF-56CE-2407-5240DC33D9F4}"/>
              </a:ext>
            </a:extLst>
          </p:cNvPr>
          <p:cNvGrpSpPr/>
          <p:nvPr/>
        </p:nvGrpSpPr>
        <p:grpSpPr>
          <a:xfrm>
            <a:off x="0" y="531257"/>
            <a:ext cx="11851086" cy="4508994"/>
            <a:chOff x="0" y="531257"/>
            <a:chExt cx="11851086" cy="4508994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DA9A661-4A6A-C802-6878-279FCD5434BD}"/>
                </a:ext>
              </a:extLst>
            </p:cNvPr>
            <p:cNvGrpSpPr/>
            <p:nvPr/>
          </p:nvGrpSpPr>
          <p:grpSpPr>
            <a:xfrm>
              <a:off x="1629722" y="531257"/>
              <a:ext cx="8341754" cy="369332"/>
              <a:chOff x="1629722" y="531257"/>
              <a:chExt cx="8341754" cy="369332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2320E98-8764-8373-2CA3-44848CFBD76A}"/>
                  </a:ext>
                </a:extLst>
              </p:cNvPr>
              <p:cNvSpPr txBox="1"/>
              <p:nvPr/>
            </p:nvSpPr>
            <p:spPr>
              <a:xfrm>
                <a:off x="1629722" y="531257"/>
                <a:ext cx="25866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dirty="0"/>
                  <a:t>Above-ground Vegetation</a:t>
                </a: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6167A7F-AC42-E41B-DC50-10DB61716A88}"/>
                  </a:ext>
                </a:extLst>
              </p:cNvPr>
              <p:cNvSpPr txBox="1"/>
              <p:nvPr/>
            </p:nvSpPr>
            <p:spPr>
              <a:xfrm>
                <a:off x="7975609" y="531257"/>
                <a:ext cx="19958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dirty="0"/>
                  <a:t>Surface Seed Banks</a:t>
                </a:r>
              </a:p>
            </p:txBody>
          </p:sp>
        </p:grp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FCE5715-4FBD-6CA6-1B21-ECC7179779C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131946"/>
              <a:ext cx="5543983" cy="3908305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241B1AC-AB94-C2DB-8848-C61FE0C37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0" y="1131946"/>
              <a:ext cx="5755086" cy="3908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7115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23FB2F30-90D8-5713-65ED-3579378AF9DE}"/>
              </a:ext>
            </a:extLst>
          </p:cNvPr>
          <p:cNvGrpSpPr/>
          <p:nvPr/>
        </p:nvGrpSpPr>
        <p:grpSpPr>
          <a:xfrm>
            <a:off x="26127" y="306648"/>
            <a:ext cx="7340942" cy="6577479"/>
            <a:chOff x="433756" y="973016"/>
            <a:chExt cx="6153078" cy="5513154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E039F74-C09D-9137-086E-EF93B792B07D}"/>
                </a:ext>
              </a:extLst>
            </p:cNvPr>
            <p:cNvGrpSpPr/>
            <p:nvPr/>
          </p:nvGrpSpPr>
          <p:grpSpPr>
            <a:xfrm>
              <a:off x="2189796" y="973016"/>
              <a:ext cx="4397037" cy="5513154"/>
              <a:chOff x="2363382" y="116250"/>
              <a:chExt cx="4480525" cy="5617835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A1E5394B-14E6-731A-3278-9EF2A796E08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24574" t="9283" r="29225" b="9748"/>
              <a:stretch/>
            </p:blipFill>
            <p:spPr>
              <a:xfrm>
                <a:off x="2363382" y="116250"/>
                <a:ext cx="4480525" cy="5552821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20AD79A-F0AE-F788-482C-67889F436DDE}"/>
                  </a:ext>
                </a:extLst>
              </p:cNvPr>
              <p:cNvSpPr txBox="1"/>
              <p:nvPr/>
            </p:nvSpPr>
            <p:spPr>
              <a:xfrm>
                <a:off x="5185279" y="198043"/>
                <a:ext cx="15905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sz="1600" b="1" dirty="0"/>
                  <a:t>British Columbia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BFCE08D-15DA-E240-25BC-56334666C1B3}"/>
                  </a:ext>
                </a:extLst>
              </p:cNvPr>
              <p:cNvSpPr txBox="1"/>
              <p:nvPr/>
            </p:nvSpPr>
            <p:spPr>
              <a:xfrm>
                <a:off x="4160544" y="5395531"/>
                <a:ext cx="120289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sz="1600" b="1" dirty="0"/>
                  <a:t>Washington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1C2F7F-3A53-3F6E-1EA8-D85DB31D43C0}"/>
                  </a:ext>
                </a:extLst>
              </p:cNvPr>
              <p:cNvSpPr txBox="1"/>
              <p:nvPr/>
            </p:nvSpPr>
            <p:spPr>
              <a:xfrm>
                <a:off x="5363437" y="4115809"/>
                <a:ext cx="61709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sz="1200" dirty="0"/>
                  <a:t>Seattle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E9D2877-9B46-7C94-E6AA-9C3FBA51F84B}"/>
                  </a:ext>
                </a:extLst>
              </p:cNvPr>
              <p:cNvSpPr txBox="1"/>
              <p:nvPr/>
            </p:nvSpPr>
            <p:spPr>
              <a:xfrm>
                <a:off x="4943354" y="2420254"/>
                <a:ext cx="84016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sz="1200" dirty="0"/>
                  <a:t>Vancouver</a:t>
                </a: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D00CA589-D28B-CBA3-B5D5-5CFD8260524F}"/>
                  </a:ext>
                </a:extLst>
              </p:cNvPr>
              <p:cNvSpPr/>
              <p:nvPr/>
            </p:nvSpPr>
            <p:spPr>
              <a:xfrm>
                <a:off x="5304957" y="4275849"/>
                <a:ext cx="116959" cy="1169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6B60E9D4-F9BC-623E-908D-59DD90EBAB06}"/>
                  </a:ext>
                </a:extLst>
              </p:cNvPr>
              <p:cNvSpPr/>
              <p:nvPr/>
            </p:nvSpPr>
            <p:spPr>
              <a:xfrm>
                <a:off x="4826395" y="2558753"/>
                <a:ext cx="116959" cy="1169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C7157BF6-285D-1F92-E107-5F8B01D73F50}"/>
                  </a:ext>
                </a:extLst>
              </p:cNvPr>
              <p:cNvGrpSpPr/>
              <p:nvPr/>
            </p:nvGrpSpPr>
            <p:grpSpPr>
              <a:xfrm>
                <a:off x="3310357" y="2097088"/>
                <a:ext cx="1252396" cy="935643"/>
                <a:chOff x="3310357" y="2097088"/>
                <a:chExt cx="1252396" cy="935643"/>
              </a:xfrm>
            </p:grpSpPr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3750BA4-D7D6-D76A-17CE-A9D7B9F96CBD}"/>
                    </a:ext>
                  </a:extLst>
                </p:cNvPr>
                <p:cNvSpPr txBox="1"/>
                <p:nvPr/>
              </p:nvSpPr>
              <p:spPr>
                <a:xfrm>
                  <a:off x="3810624" y="2755732"/>
                  <a:ext cx="752129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CA" sz="1200" dirty="0"/>
                    <a:t>Nanaimo</a:t>
                  </a:r>
                </a:p>
              </p:txBody>
            </p:sp>
            <p:sp>
              <p:nvSpPr>
                <p:cNvPr id="18" name="Oval 17">
                  <a:extLst>
                    <a:ext uri="{FF2B5EF4-FFF2-40B4-BE49-F238E27FC236}">
                      <a16:creationId xmlns:a16="http://schemas.microsoft.com/office/drawing/2014/main" id="{E014FD19-4F42-F029-772E-6C9F1005B074}"/>
                    </a:ext>
                  </a:extLst>
                </p:cNvPr>
                <p:cNvSpPr/>
                <p:nvPr/>
              </p:nvSpPr>
              <p:spPr>
                <a:xfrm>
                  <a:off x="4128210" y="2697253"/>
                  <a:ext cx="116959" cy="116959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B8E91754-63EC-16DB-3F17-B6E218FE9036}"/>
                    </a:ext>
                  </a:extLst>
                </p:cNvPr>
                <p:cNvGrpSpPr/>
                <p:nvPr/>
              </p:nvGrpSpPr>
              <p:grpSpPr>
                <a:xfrm>
                  <a:off x="3310357" y="2097088"/>
                  <a:ext cx="817853" cy="499152"/>
                  <a:chOff x="3310357" y="2097088"/>
                  <a:chExt cx="817853" cy="499152"/>
                </a:xfrm>
              </p:grpSpPr>
              <p:sp>
                <p:nvSpPr>
                  <p:cNvPr id="20" name="Oval 19">
                    <a:extLst>
                      <a:ext uri="{FF2B5EF4-FFF2-40B4-BE49-F238E27FC236}">
                        <a16:creationId xmlns:a16="http://schemas.microsoft.com/office/drawing/2014/main" id="{F58229FF-6625-50F0-68DD-4D67A2796D51}"/>
                      </a:ext>
                    </a:extLst>
                  </p:cNvPr>
                  <p:cNvSpPr/>
                  <p:nvPr/>
                </p:nvSpPr>
                <p:spPr>
                  <a:xfrm>
                    <a:off x="3863293" y="2479281"/>
                    <a:ext cx="116959" cy="116959"/>
                  </a:xfrm>
                  <a:prstGeom prst="ellipse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EFF99164-7BA6-B905-A36B-3EA19BB98B80}"/>
                      </a:ext>
                    </a:extLst>
                  </p:cNvPr>
                  <p:cNvSpPr txBox="1"/>
                  <p:nvPr/>
                </p:nvSpPr>
                <p:spPr>
                  <a:xfrm>
                    <a:off x="3310357" y="2097088"/>
                    <a:ext cx="817853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CA" sz="1200" dirty="0"/>
                      <a:t>Qualicum </a:t>
                    </a:r>
                  </a:p>
                  <a:p>
                    <a:pPr algn="ctr"/>
                    <a:r>
                      <a:rPr lang="en-CA" sz="1200" dirty="0"/>
                      <a:t>Beach</a:t>
                    </a:r>
                  </a:p>
                </p:txBody>
              </p:sp>
            </p:grpSp>
          </p:grp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DC910D8-57EB-E2BE-1B5A-5A4556BFE3B5}"/>
                </a:ext>
              </a:extLst>
            </p:cNvPr>
            <p:cNvGrpSpPr/>
            <p:nvPr/>
          </p:nvGrpSpPr>
          <p:grpSpPr>
            <a:xfrm>
              <a:off x="630647" y="3563314"/>
              <a:ext cx="2818527" cy="2818526"/>
              <a:chOff x="7925561" y="3183634"/>
              <a:chExt cx="2907031" cy="2907031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17F1C7A3-49C2-0785-9CFB-BCE5A56AF2D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6275" t="10799" r="15990" b="7555"/>
              <a:stretch/>
            </p:blipFill>
            <p:spPr>
              <a:xfrm>
                <a:off x="7925561" y="3183634"/>
                <a:ext cx="2907031" cy="2907031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6159EA47-79C3-B592-70FE-F7B6C4C0DDF1}"/>
                  </a:ext>
                </a:extLst>
              </p:cNvPr>
              <p:cNvSpPr/>
              <p:nvPr/>
            </p:nvSpPr>
            <p:spPr>
              <a:xfrm>
                <a:off x="8643499" y="4637150"/>
                <a:ext cx="251832" cy="206044"/>
              </a:xfrm>
              <a:prstGeom prst="rect">
                <a:avLst/>
              </a:prstGeom>
              <a:noFill/>
              <a:ln w="5715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7F5F339-7EA7-B068-F899-74E7956792DD}"/>
                </a:ext>
              </a:extLst>
            </p:cNvPr>
            <p:cNvSpPr txBox="1"/>
            <p:nvPr/>
          </p:nvSpPr>
          <p:spPr>
            <a:xfrm>
              <a:off x="502403" y="1053284"/>
              <a:ext cx="255615" cy="30956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CA" dirty="0"/>
                <a:t>A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6785DAF-1D95-2870-2D02-07AAEA2B6AA7}"/>
                </a:ext>
              </a:extLst>
            </p:cNvPr>
            <p:cNvSpPr/>
            <p:nvPr/>
          </p:nvSpPr>
          <p:spPr>
            <a:xfrm>
              <a:off x="433756" y="973016"/>
              <a:ext cx="6153078" cy="544935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7ECF38B-AE75-B08E-0631-0B29F85DFFD8}"/>
              </a:ext>
            </a:extLst>
          </p:cNvPr>
          <p:cNvGrpSpPr/>
          <p:nvPr/>
        </p:nvGrpSpPr>
        <p:grpSpPr>
          <a:xfrm>
            <a:off x="7422842" y="307511"/>
            <a:ext cx="4426260" cy="3130061"/>
            <a:chOff x="7087185" y="130061"/>
            <a:chExt cx="4553456" cy="3220009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3288A5FD-C026-2DC0-F68C-099CE7811013}"/>
                </a:ext>
              </a:extLst>
            </p:cNvPr>
            <p:cNvGrpSpPr/>
            <p:nvPr/>
          </p:nvGrpSpPr>
          <p:grpSpPr>
            <a:xfrm>
              <a:off x="7087185" y="130061"/>
              <a:ext cx="4553456" cy="3220009"/>
              <a:chOff x="7075925" y="20106"/>
              <a:chExt cx="4363566" cy="3085727"/>
            </a:xfrm>
          </p:grpSpPr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0E82B182-E85B-4409-9ADA-8FABE6043F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075925" y="20106"/>
                <a:ext cx="4363566" cy="3085727"/>
              </a:xfrm>
              <a:prstGeom prst="rect">
                <a:avLst/>
              </a:prstGeom>
            </p:spPr>
          </p:pic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5A79121B-D6D4-E721-0023-A09CC6F2B49D}"/>
                  </a:ext>
                </a:extLst>
              </p:cNvPr>
              <p:cNvSpPr/>
              <p:nvPr/>
            </p:nvSpPr>
            <p:spPr>
              <a:xfrm rot="21018177">
                <a:off x="8926747" y="1058226"/>
                <a:ext cx="819299" cy="361254"/>
              </a:xfrm>
              <a:prstGeom prst="ellipse">
                <a:avLst/>
              </a:prstGeom>
              <a:noFill/>
              <a:ln w="28575">
                <a:solidFill>
                  <a:schemeClr val="accent4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44430DC-B692-2386-C05B-433522EFE350}"/>
                </a:ext>
              </a:extLst>
            </p:cNvPr>
            <p:cNvSpPr txBox="1"/>
            <p:nvPr/>
          </p:nvSpPr>
          <p:spPr>
            <a:xfrm>
              <a:off x="7146992" y="190121"/>
              <a:ext cx="286609" cy="37994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CA" dirty="0"/>
                <a:t>B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3C11410-CF53-DB8D-DB05-4D07A4760AA2}"/>
              </a:ext>
            </a:extLst>
          </p:cNvPr>
          <p:cNvGrpSpPr/>
          <p:nvPr/>
        </p:nvGrpSpPr>
        <p:grpSpPr>
          <a:xfrm>
            <a:off x="7422842" y="3670919"/>
            <a:ext cx="4453121" cy="3130061"/>
            <a:chOff x="7087185" y="3579386"/>
            <a:chExt cx="4553460" cy="322000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1FBA376-FC79-81B6-F1DE-0A271073F8B8}"/>
                </a:ext>
              </a:extLst>
            </p:cNvPr>
            <p:cNvGrpSpPr/>
            <p:nvPr/>
          </p:nvGrpSpPr>
          <p:grpSpPr>
            <a:xfrm>
              <a:off x="7087185" y="3579386"/>
              <a:ext cx="4553460" cy="3220009"/>
              <a:chOff x="7075925" y="3169079"/>
              <a:chExt cx="4363568" cy="3085726"/>
            </a:xfrm>
          </p:grpSpPr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D6D53A16-2B67-B9B6-6810-21D1DFAAB0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075925" y="3169079"/>
                <a:ext cx="4363568" cy="3085726"/>
              </a:xfrm>
              <a:prstGeom prst="rect">
                <a:avLst/>
              </a:prstGeom>
            </p:spPr>
          </p:pic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6709550A-7165-5BFA-E3AB-F7FF00C8261D}"/>
                  </a:ext>
                </a:extLst>
              </p:cNvPr>
              <p:cNvSpPr/>
              <p:nvPr/>
            </p:nvSpPr>
            <p:spPr>
              <a:xfrm rot="976313">
                <a:off x="8216155" y="4050378"/>
                <a:ext cx="648850" cy="358080"/>
              </a:xfrm>
              <a:prstGeom prst="ellipse">
                <a:avLst/>
              </a:prstGeom>
              <a:noFill/>
              <a:ln w="28575">
                <a:solidFill>
                  <a:schemeClr val="accent4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E25E854-6989-693F-A49F-1758D3040A5D}"/>
                </a:ext>
              </a:extLst>
            </p:cNvPr>
            <p:cNvSpPr txBox="1"/>
            <p:nvPr/>
          </p:nvSpPr>
          <p:spPr>
            <a:xfrm>
              <a:off x="7148595" y="3669299"/>
              <a:ext cx="355960" cy="37994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CA" dirty="0"/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1043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D2BE378-879D-2CDC-16E6-327B5C10A3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02080" y="853440"/>
            <a:ext cx="8290560" cy="552704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50558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E489271-AFA2-C8D5-EF5C-824944AE23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878" y="0"/>
            <a:ext cx="87162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953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255CB331-6AE8-4F91-8E4B-1D992520748B}"/>
              </a:ext>
            </a:extLst>
          </p:cNvPr>
          <p:cNvGrpSpPr/>
          <p:nvPr/>
        </p:nvGrpSpPr>
        <p:grpSpPr>
          <a:xfrm>
            <a:off x="118939" y="-825"/>
            <a:ext cx="11736473" cy="6750737"/>
            <a:chOff x="118939" y="-825"/>
            <a:chExt cx="11736473" cy="6750737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4E669253-88B6-42DF-BD8E-D1E2B11702F7}"/>
                </a:ext>
              </a:extLst>
            </p:cNvPr>
            <p:cNvGrpSpPr/>
            <p:nvPr/>
          </p:nvGrpSpPr>
          <p:grpSpPr>
            <a:xfrm>
              <a:off x="118939" y="-825"/>
              <a:ext cx="11736473" cy="6750737"/>
              <a:chOff x="118939" y="-825"/>
              <a:chExt cx="11736473" cy="6750737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83F22504-ED7A-4B6C-BD08-76A4A9A3110D}"/>
                  </a:ext>
                </a:extLst>
              </p:cNvPr>
              <p:cNvGrpSpPr/>
              <p:nvPr/>
            </p:nvGrpSpPr>
            <p:grpSpPr>
              <a:xfrm>
                <a:off x="9255086" y="827048"/>
                <a:ext cx="2600326" cy="2031325"/>
                <a:chOff x="9369230" y="2413337"/>
                <a:chExt cx="2600326" cy="2031325"/>
              </a:xfrm>
            </p:grpSpPr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37E216B5-25FA-4B9F-90E1-50D73E5F8071}"/>
                    </a:ext>
                  </a:extLst>
                </p:cNvPr>
                <p:cNvSpPr txBox="1"/>
                <p:nvPr/>
              </p:nvSpPr>
              <p:spPr>
                <a:xfrm>
                  <a:off x="9697844" y="2413337"/>
                  <a:ext cx="2271712" cy="203132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Grubbed</a:t>
                  </a:r>
                </a:p>
                <a:p>
                  <a:endParaRPr lang="en-US" dirty="0"/>
                </a:p>
                <a:p>
                  <a:r>
                    <a:rPr lang="en-US" dirty="0"/>
                    <a:t>1-year old exclosures</a:t>
                  </a:r>
                </a:p>
                <a:p>
                  <a:endParaRPr lang="en-US" dirty="0"/>
                </a:p>
                <a:p>
                  <a:r>
                    <a:rPr lang="en-US" dirty="0"/>
                    <a:t>10-year old exclosures</a:t>
                  </a:r>
                </a:p>
                <a:p>
                  <a:endParaRPr lang="en-US" dirty="0"/>
                </a:p>
                <a:p>
                  <a:r>
                    <a:rPr lang="en-US" dirty="0"/>
                    <a:t>Undisturbed</a:t>
                  </a:r>
                </a:p>
              </p:txBody>
            </p:sp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64FFC293-87D3-458D-81DA-1D1E70DEAFFC}"/>
                    </a:ext>
                  </a:extLst>
                </p:cNvPr>
                <p:cNvSpPr/>
                <p:nvPr/>
              </p:nvSpPr>
              <p:spPr>
                <a:xfrm>
                  <a:off x="9369230" y="2525444"/>
                  <a:ext cx="219075" cy="219075"/>
                </a:xfrm>
                <a:prstGeom prst="rect">
                  <a:avLst/>
                </a:prstGeom>
                <a:solidFill>
                  <a:srgbClr val="772C91"/>
                </a:solidFill>
                <a:ln>
                  <a:solidFill>
                    <a:srgbClr val="772C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C360013B-0209-46C3-A072-F3532F10231D}"/>
                    </a:ext>
                  </a:extLst>
                </p:cNvPr>
                <p:cNvSpPr/>
                <p:nvPr/>
              </p:nvSpPr>
              <p:spPr>
                <a:xfrm>
                  <a:off x="9369230" y="3073508"/>
                  <a:ext cx="219075" cy="219075"/>
                </a:xfrm>
                <a:prstGeom prst="rect">
                  <a:avLst/>
                </a:prstGeom>
                <a:solidFill>
                  <a:srgbClr val="C2A5CF"/>
                </a:solidFill>
                <a:ln>
                  <a:solidFill>
                    <a:srgbClr val="C2A5C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C2242CFC-5EDB-4EAE-B75E-00AB8CB37F3E}"/>
                    </a:ext>
                  </a:extLst>
                </p:cNvPr>
                <p:cNvSpPr/>
                <p:nvPr/>
              </p:nvSpPr>
              <p:spPr>
                <a:xfrm>
                  <a:off x="9369230" y="3594814"/>
                  <a:ext cx="219075" cy="219075"/>
                </a:xfrm>
                <a:prstGeom prst="rect">
                  <a:avLst/>
                </a:prstGeom>
                <a:solidFill>
                  <a:srgbClr val="A4DA9D"/>
                </a:solidFill>
                <a:ln>
                  <a:solidFill>
                    <a:srgbClr val="A4DA9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0E8BCDC7-B3BE-4CCF-BA4E-FA056820B31E}"/>
                    </a:ext>
                  </a:extLst>
                </p:cNvPr>
                <p:cNvSpPr/>
                <p:nvPr/>
              </p:nvSpPr>
              <p:spPr>
                <a:xfrm>
                  <a:off x="9369230" y="4142878"/>
                  <a:ext cx="219075" cy="219075"/>
                </a:xfrm>
                <a:prstGeom prst="rect">
                  <a:avLst/>
                </a:prstGeom>
                <a:solidFill>
                  <a:srgbClr val="008837"/>
                </a:solidFill>
                <a:ln>
                  <a:solidFill>
                    <a:srgbClr val="008837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1967F97A-7862-4BCC-A52F-E00EE25D2865}"/>
                  </a:ext>
                </a:extLst>
              </p:cNvPr>
              <p:cNvGrpSpPr/>
              <p:nvPr/>
            </p:nvGrpSpPr>
            <p:grpSpPr>
              <a:xfrm>
                <a:off x="118939" y="-825"/>
                <a:ext cx="8582148" cy="6750737"/>
                <a:chOff x="118939" y="-825"/>
                <a:chExt cx="8582148" cy="6750737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C74DC0A5-F627-4F71-9FCF-F70B3B13D19C}"/>
                    </a:ext>
                  </a:extLst>
                </p:cNvPr>
                <p:cNvGrpSpPr/>
                <p:nvPr/>
              </p:nvGrpSpPr>
              <p:grpSpPr>
                <a:xfrm>
                  <a:off x="2246830" y="-825"/>
                  <a:ext cx="6454257" cy="6750737"/>
                  <a:chOff x="2490787" y="254338"/>
                  <a:chExt cx="6210300" cy="6495574"/>
                </a:xfrm>
              </p:grpSpPr>
              <p:pic>
                <p:nvPicPr>
                  <p:cNvPr id="2" name="Picture 1">
                    <a:extLst>
                      <a:ext uri="{FF2B5EF4-FFF2-40B4-BE49-F238E27FC236}">
                        <a16:creationId xmlns:a16="http://schemas.microsoft.com/office/drawing/2014/main" id="{9BF21214-E746-43D2-BFDA-C6479646262F}"/>
                      </a:ext>
                    </a:extLst>
                  </p:cNvPr>
                  <p:cNvPicPr/>
                  <p:nvPr/>
                </p:nvPicPr>
                <p:blipFill rotWithShape="1"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6650" r="15200"/>
                  <a:stretch/>
                </p:blipFill>
                <p:spPr bwMode="auto">
                  <a:xfrm>
                    <a:off x="2490787" y="508676"/>
                    <a:ext cx="6210300" cy="6241236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sp>
                <p:nvSpPr>
                  <p:cNvPr id="3" name="TextBox 2">
                    <a:extLst>
                      <a:ext uri="{FF2B5EF4-FFF2-40B4-BE49-F238E27FC236}">
                        <a16:creationId xmlns:a16="http://schemas.microsoft.com/office/drawing/2014/main" id="{A279EEBF-839B-4139-9FFE-9E86287F35BE}"/>
                      </a:ext>
                    </a:extLst>
                  </p:cNvPr>
                  <p:cNvSpPr txBox="1"/>
                  <p:nvPr/>
                </p:nvSpPr>
                <p:spPr>
                  <a:xfrm>
                    <a:off x="2928937" y="254338"/>
                    <a:ext cx="2886075" cy="36933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/>
                      <a:t>Nanaimo</a:t>
                    </a:r>
                  </a:p>
                </p:txBody>
              </p:sp>
              <p:sp>
                <p:nvSpPr>
                  <p:cNvPr id="4" name="TextBox 3">
                    <a:extLst>
                      <a:ext uri="{FF2B5EF4-FFF2-40B4-BE49-F238E27FC236}">
                        <a16:creationId xmlns:a16="http://schemas.microsoft.com/office/drawing/2014/main" id="{F09EBF42-9026-4CC5-A78B-5D049E8E784B}"/>
                      </a:ext>
                    </a:extLst>
                  </p:cNvPr>
                  <p:cNvSpPr txBox="1"/>
                  <p:nvPr/>
                </p:nvSpPr>
                <p:spPr>
                  <a:xfrm>
                    <a:off x="5815012" y="254338"/>
                    <a:ext cx="2886075" cy="36933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/>
                      <a:t>Little Qualicum</a:t>
                    </a:r>
                  </a:p>
                </p:txBody>
              </p:sp>
            </p:grpSp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0E5980DF-C975-484D-A3F3-CD609757C131}"/>
                    </a:ext>
                  </a:extLst>
                </p:cNvPr>
                <p:cNvSpPr txBox="1"/>
                <p:nvPr/>
              </p:nvSpPr>
              <p:spPr>
                <a:xfrm rot="16200000">
                  <a:off x="619126" y="3101083"/>
                  <a:ext cx="2886075" cy="36933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Relative Abundance (%)</a:t>
                  </a:r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EC972CD4-6ED8-432F-9C88-07FD34E9A34B}"/>
                    </a:ext>
                  </a:extLst>
                </p:cNvPr>
                <p:cNvSpPr txBox="1"/>
                <p:nvPr/>
              </p:nvSpPr>
              <p:spPr>
                <a:xfrm>
                  <a:off x="118939" y="1334808"/>
                  <a:ext cx="1573892" cy="6463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dirty="0"/>
                    <a:t>Above-ground </a:t>
                  </a:r>
                </a:p>
                <a:p>
                  <a:pPr algn="ctr"/>
                  <a:r>
                    <a:rPr lang="en-US" dirty="0"/>
                    <a:t>Vegetation</a:t>
                  </a:r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632FD171-7464-4774-8F9C-89DCCDD7DAD5}"/>
                    </a:ext>
                  </a:extLst>
                </p:cNvPr>
                <p:cNvSpPr txBox="1"/>
                <p:nvPr/>
              </p:nvSpPr>
              <p:spPr>
                <a:xfrm>
                  <a:off x="331931" y="4830694"/>
                  <a:ext cx="1157688" cy="6463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dirty="0"/>
                    <a:t>Surface</a:t>
                  </a:r>
                </a:p>
                <a:p>
                  <a:pPr algn="ctr"/>
                  <a:r>
                    <a:rPr lang="en-US" dirty="0"/>
                    <a:t>Seed Bank</a:t>
                  </a:r>
                </a:p>
              </p:txBody>
            </p:sp>
          </p:grp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642371DC-0696-410E-88D5-BBE276CD20D6}"/>
                </a:ext>
              </a:extLst>
            </p:cNvPr>
            <p:cNvGrpSpPr/>
            <p:nvPr/>
          </p:nvGrpSpPr>
          <p:grpSpPr>
            <a:xfrm>
              <a:off x="2542279" y="3433342"/>
              <a:ext cx="3084465" cy="342290"/>
              <a:chOff x="2542279" y="3433342"/>
              <a:chExt cx="3084465" cy="342290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29A0274-4DB8-4A14-9809-4803FADE378B}"/>
                  </a:ext>
                </a:extLst>
              </p:cNvPr>
              <p:cNvSpPr/>
              <p:nvPr/>
            </p:nvSpPr>
            <p:spPr>
              <a:xfrm>
                <a:off x="2542279" y="3467855"/>
                <a:ext cx="2931679" cy="30777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B7D4BF1-8617-48D9-904B-6E2990E4EB3A}"/>
                  </a:ext>
                </a:extLst>
              </p:cNvPr>
              <p:cNvSpPr txBox="1"/>
              <p:nvPr/>
            </p:nvSpPr>
            <p:spPr>
              <a:xfrm>
                <a:off x="2697504" y="3433342"/>
                <a:ext cx="41870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aseline="30000" dirty="0"/>
                  <a:t>*</a:t>
                </a:r>
                <a:r>
                  <a:rPr lang="en-US" sz="1400" dirty="0"/>
                  <a:t>As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2BF057A-C23F-49FA-B0E1-D316E9A5449F}"/>
                  </a:ext>
                </a:extLst>
              </p:cNvPr>
              <p:cNvSpPr txBox="1"/>
              <p:nvPr/>
            </p:nvSpPr>
            <p:spPr>
              <a:xfrm>
                <a:off x="2957607" y="3440566"/>
                <a:ext cx="32252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Cl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AC7E45-FA77-4227-8F95-C65EB3FB33D5}"/>
                  </a:ext>
                </a:extLst>
              </p:cNvPr>
              <p:cNvSpPr txBox="1"/>
              <p:nvPr/>
            </p:nvSpPr>
            <p:spPr>
              <a:xfrm>
                <a:off x="3141530" y="3440563"/>
                <a:ext cx="41549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aseline="30000" dirty="0"/>
                  <a:t>*</a:t>
                </a:r>
                <a:r>
                  <a:rPr lang="en-US" sz="1400" dirty="0"/>
                  <a:t>Cc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2A12CA1-6447-4F3D-9434-75C02F2BFE56}"/>
                  </a:ext>
                </a:extLst>
              </p:cNvPr>
              <p:cNvSpPr txBox="1"/>
              <p:nvPr/>
            </p:nvSpPr>
            <p:spPr>
              <a:xfrm>
                <a:off x="3426231" y="3440564"/>
                <a:ext cx="36740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Ep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CCE80C4-49AA-48A5-B79E-17DEC7A014A4}"/>
                  </a:ext>
                </a:extLst>
              </p:cNvPr>
              <p:cNvSpPr txBox="1"/>
              <p:nvPr/>
            </p:nvSpPr>
            <p:spPr>
              <a:xfrm>
                <a:off x="3681111" y="3440563"/>
                <a:ext cx="44114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Gm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A645135-02DF-4AF0-9E08-69A816C36858}"/>
                  </a:ext>
                </a:extLst>
              </p:cNvPr>
              <p:cNvSpPr txBox="1"/>
              <p:nvPr/>
            </p:nvSpPr>
            <p:spPr>
              <a:xfrm>
                <a:off x="4009454" y="3440563"/>
                <a:ext cx="32893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Ja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A365D203-69C2-403D-8CB8-7338557BE52A}"/>
                  </a:ext>
                </a:extLst>
              </p:cNvPr>
              <p:cNvSpPr txBox="1"/>
              <p:nvPr/>
            </p:nvSpPr>
            <p:spPr>
              <a:xfrm>
                <a:off x="4483774" y="3450599"/>
                <a:ext cx="36035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Pa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1AEF5C8-7784-4F20-83CE-A5289526F038}"/>
                  </a:ext>
                </a:extLst>
              </p:cNvPr>
              <p:cNvSpPr txBox="1"/>
              <p:nvPr/>
            </p:nvSpPr>
            <p:spPr>
              <a:xfrm>
                <a:off x="4723111" y="3454209"/>
                <a:ext cx="36099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Sd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5758ACBA-480D-44A6-B99D-4E237F0B07EF}"/>
                  </a:ext>
                </a:extLst>
              </p:cNvPr>
              <p:cNvSpPr txBox="1"/>
              <p:nvPr/>
            </p:nvSpPr>
            <p:spPr>
              <a:xfrm>
                <a:off x="4989513" y="3454209"/>
                <a:ext cx="34176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Sc</a:t>
                </a:r>
                <a:endParaRPr lang="en-US" dirty="0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DFFAC3B1-D6F1-41D9-B85E-CE276FD45F7D}"/>
                  </a:ext>
                </a:extLst>
              </p:cNvPr>
              <p:cNvSpPr txBox="1"/>
              <p:nvPr/>
            </p:nvSpPr>
            <p:spPr>
              <a:xfrm>
                <a:off x="5222403" y="3450599"/>
                <a:ext cx="40434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Tm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27621DDD-872A-4CA6-B283-B01A354532D1}"/>
                  </a:ext>
                </a:extLst>
              </p:cNvPr>
              <p:cNvSpPr txBox="1"/>
              <p:nvPr/>
            </p:nvSpPr>
            <p:spPr>
              <a:xfrm>
                <a:off x="4254208" y="3454209"/>
                <a:ext cx="33695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err="1"/>
                  <a:t>Jb</a:t>
                </a:r>
                <a:endParaRPr lang="en-US" sz="1400" dirty="0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F1788428-F42C-49CA-94DA-40317F65430D}"/>
                </a:ext>
              </a:extLst>
            </p:cNvPr>
            <p:cNvGrpSpPr/>
            <p:nvPr/>
          </p:nvGrpSpPr>
          <p:grpSpPr>
            <a:xfrm>
              <a:off x="5597025" y="3442830"/>
              <a:ext cx="3084465" cy="342290"/>
              <a:chOff x="2542279" y="3433342"/>
              <a:chExt cx="3084465" cy="342290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C9568B4E-0648-48A9-8E6C-FFA28AE45801}"/>
                  </a:ext>
                </a:extLst>
              </p:cNvPr>
              <p:cNvSpPr/>
              <p:nvPr/>
            </p:nvSpPr>
            <p:spPr>
              <a:xfrm>
                <a:off x="2542279" y="3467855"/>
                <a:ext cx="2931679" cy="30777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922EFEFF-472A-450E-8183-DE62B4FC8B0E}"/>
                  </a:ext>
                </a:extLst>
              </p:cNvPr>
              <p:cNvSpPr txBox="1"/>
              <p:nvPr/>
            </p:nvSpPr>
            <p:spPr>
              <a:xfrm>
                <a:off x="2697504" y="3433342"/>
                <a:ext cx="41870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aseline="30000" dirty="0"/>
                  <a:t>*</a:t>
                </a:r>
                <a:r>
                  <a:rPr lang="en-US" sz="1400" dirty="0"/>
                  <a:t>As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2AC3DA4-D93B-419D-A898-D76F09FF8943}"/>
                  </a:ext>
                </a:extLst>
              </p:cNvPr>
              <p:cNvSpPr txBox="1"/>
              <p:nvPr/>
            </p:nvSpPr>
            <p:spPr>
              <a:xfrm>
                <a:off x="2957607" y="3440566"/>
                <a:ext cx="32252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Cl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D31F039C-E04D-461A-8B91-669E68604787}"/>
                  </a:ext>
                </a:extLst>
              </p:cNvPr>
              <p:cNvSpPr txBox="1"/>
              <p:nvPr/>
            </p:nvSpPr>
            <p:spPr>
              <a:xfrm>
                <a:off x="3141883" y="3440563"/>
                <a:ext cx="41549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aseline="30000" dirty="0"/>
                  <a:t>*</a:t>
                </a:r>
                <a:r>
                  <a:rPr lang="en-US" sz="1400" dirty="0"/>
                  <a:t>Cc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F8363B53-A9E3-4CA3-90CF-EE5C91E10D8E}"/>
                  </a:ext>
                </a:extLst>
              </p:cNvPr>
              <p:cNvSpPr txBox="1"/>
              <p:nvPr/>
            </p:nvSpPr>
            <p:spPr>
              <a:xfrm>
                <a:off x="3426231" y="3440564"/>
                <a:ext cx="36740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Ep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31D68BE7-EF76-40B6-AFC5-F6B7F390CE14}"/>
                  </a:ext>
                </a:extLst>
              </p:cNvPr>
              <p:cNvSpPr txBox="1"/>
              <p:nvPr/>
            </p:nvSpPr>
            <p:spPr>
              <a:xfrm>
                <a:off x="3681111" y="3440563"/>
                <a:ext cx="44114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Gm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BE123770-1119-43CC-B2EB-4F7160C59BBB}"/>
                  </a:ext>
                </a:extLst>
              </p:cNvPr>
              <p:cNvSpPr txBox="1"/>
              <p:nvPr/>
            </p:nvSpPr>
            <p:spPr>
              <a:xfrm>
                <a:off x="4009454" y="3440563"/>
                <a:ext cx="32893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Ja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7B81ECEB-EEE4-41B7-B060-078749F1E6CF}"/>
                  </a:ext>
                </a:extLst>
              </p:cNvPr>
              <p:cNvSpPr txBox="1"/>
              <p:nvPr/>
            </p:nvSpPr>
            <p:spPr>
              <a:xfrm>
                <a:off x="4483774" y="3450599"/>
                <a:ext cx="36035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Pa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E164E081-0E33-401D-8D6D-3A54BE16CE98}"/>
                  </a:ext>
                </a:extLst>
              </p:cNvPr>
              <p:cNvSpPr txBox="1"/>
              <p:nvPr/>
            </p:nvSpPr>
            <p:spPr>
              <a:xfrm>
                <a:off x="4723111" y="3454209"/>
                <a:ext cx="36099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Sd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A692EBFF-95F1-4852-864C-33073C057E6C}"/>
                  </a:ext>
                </a:extLst>
              </p:cNvPr>
              <p:cNvSpPr txBox="1"/>
              <p:nvPr/>
            </p:nvSpPr>
            <p:spPr>
              <a:xfrm>
                <a:off x="4989513" y="3454209"/>
                <a:ext cx="34176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Sc</a:t>
                </a:r>
                <a:endParaRPr lang="en-US" dirty="0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ED05946A-5A32-452C-AC76-597B0A16AE78}"/>
                  </a:ext>
                </a:extLst>
              </p:cNvPr>
              <p:cNvSpPr txBox="1"/>
              <p:nvPr/>
            </p:nvSpPr>
            <p:spPr>
              <a:xfrm>
                <a:off x="5222403" y="3450599"/>
                <a:ext cx="40434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Tm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247D0AA6-FA26-4325-8ECD-E2C091FEB174}"/>
                  </a:ext>
                </a:extLst>
              </p:cNvPr>
              <p:cNvSpPr txBox="1"/>
              <p:nvPr/>
            </p:nvSpPr>
            <p:spPr>
              <a:xfrm>
                <a:off x="4254208" y="3454209"/>
                <a:ext cx="33695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err="1"/>
                  <a:t>Jb</a:t>
                </a:r>
                <a:endParaRPr lang="en-US" sz="1400" dirty="0"/>
              </a:p>
            </p:txBody>
          </p:sp>
        </p:grpSp>
      </p:grpSp>
      <p:graphicFrame>
        <p:nvGraphicFramePr>
          <p:cNvPr id="47" name="Table 46">
            <a:extLst>
              <a:ext uri="{FF2B5EF4-FFF2-40B4-BE49-F238E27FC236}">
                <a16:creationId xmlns:a16="http://schemas.microsoft.com/office/drawing/2014/main" id="{C58226F7-2CC6-4142-A3C8-C6C8564D59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4798251"/>
              </p:ext>
            </p:extLst>
          </p:nvPr>
        </p:nvGraphicFramePr>
        <p:xfrm>
          <a:off x="8916686" y="3699952"/>
          <a:ext cx="2944273" cy="2849880"/>
        </p:xfrm>
        <a:graphic>
          <a:graphicData uri="http://schemas.openxmlformats.org/drawingml/2006/table">
            <a:tbl>
              <a:tblPr/>
              <a:tblGrid>
                <a:gridCol w="747752">
                  <a:extLst>
                    <a:ext uri="{9D8B030D-6E8A-4147-A177-3AD203B41FA5}">
                      <a16:colId xmlns:a16="http://schemas.microsoft.com/office/drawing/2014/main" val="1656202508"/>
                    </a:ext>
                  </a:extLst>
                </a:gridCol>
                <a:gridCol w="451767">
                  <a:extLst>
                    <a:ext uri="{9D8B030D-6E8A-4147-A177-3AD203B41FA5}">
                      <a16:colId xmlns:a16="http://schemas.microsoft.com/office/drawing/2014/main" val="4058290507"/>
                    </a:ext>
                  </a:extLst>
                </a:gridCol>
                <a:gridCol w="1744754">
                  <a:extLst>
                    <a:ext uri="{9D8B030D-6E8A-4147-A177-3AD203B41FA5}">
                      <a16:colId xmlns:a16="http://schemas.microsoft.com/office/drawing/2014/main" val="2140496576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Non-native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Species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838821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*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Agrostis stolonifera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531801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Carex lyngbyei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75196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*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Cotula coronopifolia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539669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Ep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Eleocharis parvula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6029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Glaux maritima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248104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Ja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Juncus articulatus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940449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Jb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Juncus balticus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35344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Potentilla anserina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113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Salicornia depressa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211608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Spergularia canadensis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158725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Triglochin maritima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39465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36162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8D44C8D7-9670-C2DD-0153-609DD3F83170}"/>
              </a:ext>
            </a:extLst>
          </p:cNvPr>
          <p:cNvGrpSpPr/>
          <p:nvPr/>
        </p:nvGrpSpPr>
        <p:grpSpPr>
          <a:xfrm>
            <a:off x="256937" y="381468"/>
            <a:ext cx="11678126" cy="5706374"/>
            <a:chOff x="417845" y="263134"/>
            <a:chExt cx="11678126" cy="5706374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8189552-E416-4075-B848-13E745307EFE}"/>
                </a:ext>
              </a:extLst>
            </p:cNvPr>
            <p:cNvGrpSpPr/>
            <p:nvPr/>
          </p:nvGrpSpPr>
          <p:grpSpPr>
            <a:xfrm>
              <a:off x="417845" y="263134"/>
              <a:ext cx="11678126" cy="5706374"/>
              <a:chOff x="935430" y="99232"/>
              <a:chExt cx="11678126" cy="570637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4E0CAFD4-E314-4877-AE38-5B4DDDB0DBDB}"/>
                  </a:ext>
                </a:extLst>
              </p:cNvPr>
              <p:cNvGrpSpPr/>
              <p:nvPr/>
            </p:nvGrpSpPr>
            <p:grpSpPr>
              <a:xfrm>
                <a:off x="1090647" y="99232"/>
                <a:ext cx="11000333" cy="5706374"/>
                <a:chOff x="26715" y="4313"/>
                <a:chExt cx="12097871" cy="6275717"/>
              </a:xfrm>
            </p:grpSpPr>
            <p:pic>
              <p:nvPicPr>
                <p:cNvPr id="2" name="Picture 1">
                  <a:extLst>
                    <a:ext uri="{FF2B5EF4-FFF2-40B4-BE49-F238E27FC236}">
                      <a16:creationId xmlns:a16="http://schemas.microsoft.com/office/drawing/2014/main" id="{82EB03C2-8B46-4258-A8DE-2B2EFDB8D83D}"/>
                    </a:ext>
                  </a:extLst>
                </p:cNvPr>
                <p:cNvPicPr/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 bwMode="auto">
                <a:xfrm>
                  <a:off x="357618" y="4313"/>
                  <a:ext cx="11766968" cy="6275717"/>
                </a:xfrm>
                <a:prstGeom prst="rect">
                  <a:avLst/>
                </a:prstGeom>
                <a:noFill/>
              </p:spPr>
            </p:pic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8B6839AC-0E43-4F84-B392-B9E5429F0CC6}"/>
                    </a:ext>
                  </a:extLst>
                </p:cNvPr>
                <p:cNvSpPr/>
                <p:nvPr/>
              </p:nvSpPr>
              <p:spPr>
                <a:xfrm>
                  <a:off x="26715" y="224287"/>
                  <a:ext cx="594387" cy="55726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C34DA14-D2B5-416F-A27E-0FF1AD3577CE}"/>
                  </a:ext>
                </a:extLst>
              </p:cNvPr>
              <p:cNvSpPr txBox="1"/>
              <p:nvPr/>
            </p:nvSpPr>
            <p:spPr>
              <a:xfrm rot="5400000">
                <a:off x="11529894" y="1087015"/>
                <a:ext cx="1520994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Above-ground</a:t>
                </a:r>
              </a:p>
              <a:p>
                <a:pPr algn="ctr"/>
                <a:r>
                  <a:rPr lang="en-US" dirty="0"/>
                  <a:t>vegetation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5B8DD23-2888-42FD-9E82-5E06D50A5C9B}"/>
                  </a:ext>
                </a:extLst>
              </p:cNvPr>
              <p:cNvSpPr txBox="1"/>
              <p:nvPr/>
            </p:nvSpPr>
            <p:spPr>
              <a:xfrm rot="5400000">
                <a:off x="11400402" y="3287952"/>
                <a:ext cx="177997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Surface seed bank</a:t>
                </a:r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95924D1-6987-489E-AFA7-34A6FC3B303D}"/>
                  </a:ext>
                </a:extLst>
              </p:cNvPr>
              <p:cNvSpPr txBox="1"/>
              <p:nvPr/>
            </p:nvSpPr>
            <p:spPr>
              <a:xfrm rot="16200000">
                <a:off x="-322942" y="2668552"/>
                <a:ext cx="2886075" cy="36933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Relative </a:t>
                </a:r>
                <a:r>
                  <a:rPr lang="en-US" sz="1600" dirty="0"/>
                  <a:t>Abundance</a:t>
                </a:r>
                <a:r>
                  <a:rPr lang="en-US" dirty="0"/>
                  <a:t> (%)</a:t>
                </a: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CD5FB34-4072-807C-E2B8-80D8882C1498}"/>
                </a:ext>
              </a:extLst>
            </p:cNvPr>
            <p:cNvSpPr/>
            <p:nvPr/>
          </p:nvSpPr>
          <p:spPr>
            <a:xfrm>
              <a:off x="1113525" y="3001108"/>
              <a:ext cx="129666" cy="10980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2A1B917-8D66-1EFC-B891-894B5D15D7EE}"/>
                </a:ext>
              </a:extLst>
            </p:cNvPr>
            <p:cNvSpPr/>
            <p:nvPr/>
          </p:nvSpPr>
          <p:spPr>
            <a:xfrm>
              <a:off x="1048692" y="4386273"/>
              <a:ext cx="129666" cy="147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20852184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2503906-AB14-6F63-0C10-AE88924F04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7" r="8214"/>
          <a:stretch/>
        </p:blipFill>
        <p:spPr>
          <a:xfrm>
            <a:off x="365760" y="252025"/>
            <a:ext cx="11086011" cy="6480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539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F1EECFD-9522-6941-85FA-DF2B790ABF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4944634"/>
              </p:ext>
            </p:extLst>
          </p:nvPr>
        </p:nvGraphicFramePr>
        <p:xfrm>
          <a:off x="174523" y="0"/>
          <a:ext cx="6308659" cy="6840923"/>
        </p:xfrm>
        <a:graphic>
          <a:graphicData uri="http://schemas.openxmlformats.org/drawingml/2006/table">
            <a:tbl>
              <a:tblPr firstRow="1" firstCol="1" bandRow="1"/>
              <a:tblGrid>
                <a:gridCol w="1192912">
                  <a:extLst>
                    <a:ext uri="{9D8B030D-6E8A-4147-A177-3AD203B41FA5}">
                      <a16:colId xmlns:a16="http://schemas.microsoft.com/office/drawing/2014/main" val="3624040078"/>
                    </a:ext>
                  </a:extLst>
                </a:gridCol>
                <a:gridCol w="1192912">
                  <a:extLst>
                    <a:ext uri="{9D8B030D-6E8A-4147-A177-3AD203B41FA5}">
                      <a16:colId xmlns:a16="http://schemas.microsoft.com/office/drawing/2014/main" val="2802101350"/>
                    </a:ext>
                  </a:extLst>
                </a:gridCol>
                <a:gridCol w="453254">
                  <a:extLst>
                    <a:ext uri="{9D8B030D-6E8A-4147-A177-3AD203B41FA5}">
                      <a16:colId xmlns:a16="http://schemas.microsoft.com/office/drawing/2014/main" val="28588533"/>
                    </a:ext>
                  </a:extLst>
                </a:gridCol>
                <a:gridCol w="1130018">
                  <a:extLst>
                    <a:ext uri="{9D8B030D-6E8A-4147-A177-3AD203B41FA5}">
                      <a16:colId xmlns:a16="http://schemas.microsoft.com/office/drawing/2014/main" val="3490248374"/>
                    </a:ext>
                  </a:extLst>
                </a:gridCol>
                <a:gridCol w="744855">
                  <a:extLst>
                    <a:ext uri="{9D8B030D-6E8A-4147-A177-3AD203B41FA5}">
                      <a16:colId xmlns:a16="http://schemas.microsoft.com/office/drawing/2014/main" val="328541354"/>
                    </a:ext>
                  </a:extLst>
                </a:gridCol>
                <a:gridCol w="1130018">
                  <a:extLst>
                    <a:ext uri="{9D8B030D-6E8A-4147-A177-3AD203B41FA5}">
                      <a16:colId xmlns:a16="http://schemas.microsoft.com/office/drawing/2014/main" val="3314844765"/>
                    </a:ext>
                  </a:extLst>
                </a:gridCol>
                <a:gridCol w="464690">
                  <a:extLst>
                    <a:ext uri="{9D8B030D-6E8A-4147-A177-3AD203B41FA5}">
                      <a16:colId xmlns:a16="http://schemas.microsoft.com/office/drawing/2014/main" val="477969670"/>
                    </a:ext>
                  </a:extLst>
                </a:gridCol>
              </a:tblGrid>
              <a:tr h="244650"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Above Ground Vegetation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9066" marR="119066" marT="59533" marB="59533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CA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Below Ground Seed Bank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9066" marR="119066" marT="59533" marB="59533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9478078"/>
                  </a:ext>
                </a:extLst>
              </a:tr>
              <a:tr h="6275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Disturbance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Species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p-value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CA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Disturbance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Species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p-value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9837009"/>
                  </a:ext>
                </a:extLst>
              </a:tr>
              <a:tr h="415242"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Grubbed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9066" marR="119066" marT="59533" marB="59533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i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Eleocharis parvula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&lt; 0.01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Grubbed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9066" marR="119066" marT="59533" marB="59533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i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Salicornia depressa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9066" marR="119066" marT="59533" marB="59533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0.01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9066" marR="119066" marT="59533" marB="59533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3840046"/>
                  </a:ext>
                </a:extLst>
              </a:tr>
              <a:tr h="415242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i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Cotula coronopifolia*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0.04</a:t>
                      </a:r>
                      <a:endParaRPr lang="en-CA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6E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2431170"/>
                  </a:ext>
                </a:extLst>
              </a:tr>
              <a:tr h="415242"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Grubbed + 1-year old exclosures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9066" marR="119066" marT="59533" marB="59533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i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Spergularia canadensis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&lt; 0.01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Grubbed + 1-year old exclosures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9066" marR="119066" marT="59533" marB="59533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i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Eleocharis parvula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0.02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4465634"/>
                  </a:ext>
                </a:extLst>
              </a:tr>
              <a:tr h="637002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i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Glaux maritima</a:t>
                      </a:r>
                      <a:endParaRPr lang="en-CA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0.03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6E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i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Spergularia canadensis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0.03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5821068"/>
                  </a:ext>
                </a:extLst>
              </a:tr>
              <a:tr h="415242"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10-year old exclosures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9066" marR="119066" marT="59533" marB="59533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i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Agrostis stolonifera*</a:t>
                      </a:r>
                      <a:r>
                        <a:rPr lang="en-US" sz="1300" i="1" baseline="300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+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9066" marR="119066" marT="59533" marB="59533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&lt; 0.01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9066" marR="119066" marT="59533" marB="59533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10-year old exclosures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9066" marR="119066" marT="59533" marB="59533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i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Juncus balticus</a:t>
                      </a:r>
                      <a:r>
                        <a:rPr lang="en-US" sz="1300" i="1" baseline="300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+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&lt; 0.01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9619729"/>
                  </a:ext>
                </a:extLst>
              </a:tr>
              <a:tr h="424668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6E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i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Triglochin maritima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0.05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2608861"/>
                  </a:ext>
                </a:extLst>
              </a:tr>
              <a:tr h="126457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10-year old exclosures + Undisturbed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i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Potentilla pacifica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&lt; 0.01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10-year old exclosures + Undisturbed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i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Agrostis stolonifera*</a:t>
                      </a:r>
                      <a:r>
                        <a:rPr lang="en-US" sz="1300" i="1" baseline="300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+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&lt; 0.01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1535876"/>
                  </a:ext>
                </a:extLst>
              </a:tr>
              <a:tr h="415242">
                <a:tc row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Undisturbed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9066" marR="119066" marT="59533" marB="59533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i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Juncus balticus</a:t>
                      </a:r>
                      <a:r>
                        <a:rPr lang="en-US" sz="1300" i="1" baseline="300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+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0.02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6E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Undisturbed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9066" marR="119066" marT="59533" marB="59533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i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Carex lyngbyei</a:t>
                      </a:r>
                      <a:r>
                        <a:rPr lang="en-US" sz="1300" i="1" baseline="300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+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0.02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533285"/>
                  </a:ext>
                </a:extLst>
              </a:tr>
              <a:tr h="415242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i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Carex lyngbyei</a:t>
                      </a:r>
                      <a:r>
                        <a:rPr lang="en-US" sz="1300" i="1" baseline="300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+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0.02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6E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i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Cotula coronopifolia*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0.03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4497816"/>
                  </a:ext>
                </a:extLst>
              </a:tr>
              <a:tr h="415242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i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Triglochin maritima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0.04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6E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i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Juncus articulatus</a:t>
                      </a:r>
                      <a:r>
                        <a:rPr lang="en-US" sz="1300" i="1" baseline="300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+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0.04</a:t>
                      </a:r>
                      <a:endParaRPr lang="en-CA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411" marR="71411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9111057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F688BEF-40CA-17A7-850A-2CBB1F9C9D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3673795"/>
              </p:ext>
            </p:extLst>
          </p:nvPr>
        </p:nvGraphicFramePr>
        <p:xfrm>
          <a:off x="8008619" y="389170"/>
          <a:ext cx="3495121" cy="1877950"/>
        </p:xfrm>
        <a:graphic>
          <a:graphicData uri="http://schemas.openxmlformats.org/drawingml/2006/table">
            <a:tbl>
              <a:tblPr firstRow="1" firstCol="1" bandRow="1"/>
              <a:tblGrid>
                <a:gridCol w="1120041">
                  <a:extLst>
                    <a:ext uri="{9D8B030D-6E8A-4147-A177-3AD203B41FA5}">
                      <a16:colId xmlns:a16="http://schemas.microsoft.com/office/drawing/2014/main" val="2768638840"/>
                    </a:ext>
                  </a:extLst>
                </a:gridCol>
                <a:gridCol w="1239628">
                  <a:extLst>
                    <a:ext uri="{9D8B030D-6E8A-4147-A177-3AD203B41FA5}">
                      <a16:colId xmlns:a16="http://schemas.microsoft.com/office/drawing/2014/main" val="878428939"/>
                    </a:ext>
                  </a:extLst>
                </a:gridCol>
                <a:gridCol w="1135452">
                  <a:extLst>
                    <a:ext uri="{9D8B030D-6E8A-4147-A177-3AD203B41FA5}">
                      <a16:colId xmlns:a16="http://schemas.microsoft.com/office/drawing/2014/main" val="3837012758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4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Disturbance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4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Above-ground Vegetation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4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Surface Seed Bank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60614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Grubbed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11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15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952729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1-year old exclosures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180941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10-year old exclosures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6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9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894879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4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Undisturbed</a:t>
                      </a:r>
                      <a:endParaRPr lang="en-CA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15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4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17</a:t>
                      </a:r>
                      <a:endParaRPr lang="en-CA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3038535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FE844D02-331F-B9F5-0054-D97ECACA1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9069" y="2797032"/>
            <a:ext cx="5162931" cy="3587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931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83727557648AA40B029C215891F95C5" ma:contentTypeVersion="14" ma:contentTypeDescription="Create a new document." ma:contentTypeScope="" ma:versionID="d36f379eec1cf084072dcf956aecbcf8">
  <xsd:schema xmlns:xsd="http://www.w3.org/2001/XMLSchema" xmlns:xs="http://www.w3.org/2001/XMLSchema" xmlns:p="http://schemas.microsoft.com/office/2006/metadata/properties" xmlns:ns3="8c008993-a31f-4b40-b1f3-88dd9c6e1924" xmlns:ns4="360018dd-41eb-4458-b1d4-4b46a95a2b02" targetNamespace="http://schemas.microsoft.com/office/2006/metadata/properties" ma:root="true" ma:fieldsID="bd1f472f1ef3281fe4dbeb8213942d38" ns3:_="" ns4:_="">
    <xsd:import namespace="8c008993-a31f-4b40-b1f3-88dd9c6e1924"/>
    <xsd:import namespace="360018dd-41eb-4458-b1d4-4b46a95a2b0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c008993-a31f-4b40-b1f3-88dd9c6e19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Location" ma:index="14" nillable="true" ma:displayName="Location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0018dd-41eb-4458-b1d4-4b46a95a2b02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B9929D6-A2E4-4CAF-ACF4-9F679530C07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BBDE842-F0CD-464B-A74E-86DEE7B4D430}">
  <ds:schemaRefs>
    <ds:schemaRef ds:uri="http://schemas.microsoft.com/office/2006/documentManagement/types"/>
    <ds:schemaRef ds:uri="http://schemas.microsoft.com/office/2006/metadata/properties"/>
    <ds:schemaRef ds:uri="http://purl.org/dc/terms/"/>
    <ds:schemaRef ds:uri="http://purl.org/dc/dcmitype/"/>
    <ds:schemaRef ds:uri="360018dd-41eb-4458-b1d4-4b46a95a2b02"/>
    <ds:schemaRef ds:uri="http://schemas.openxmlformats.org/package/2006/metadata/core-properties"/>
    <ds:schemaRef ds:uri="http://www.w3.org/XML/1998/namespace"/>
    <ds:schemaRef ds:uri="http://purl.org/dc/elements/1.1/"/>
    <ds:schemaRef ds:uri="http://schemas.microsoft.com/office/infopath/2007/PartnerControls"/>
    <ds:schemaRef ds:uri="8c008993-a31f-4b40-b1f3-88dd9c6e1924"/>
  </ds:schemaRefs>
</ds:datastoreItem>
</file>

<file path=customXml/itemProps3.xml><?xml version="1.0" encoding="utf-8"?>
<ds:datastoreItem xmlns:ds="http://schemas.openxmlformats.org/officeDocument/2006/customXml" ds:itemID="{DC1C7398-9241-4CE1-BBFA-0C1D44ED32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c008993-a31f-4b40-b1f3-88dd9c6e1924"/>
    <ds:schemaRef ds:uri="360018dd-41eb-4458-b1d4-4b46a95a2b0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10029</TotalTime>
  <Words>854</Words>
  <Application>Microsoft Office PowerPoint</Application>
  <PresentationFormat>Widescreen</PresentationFormat>
  <Paragraphs>222</Paragraphs>
  <Slides>28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Stefanie Lane</dc:creator>
  <cp:lastModifiedBy>Lane, Stefanie</cp:lastModifiedBy>
  <cp:revision>67</cp:revision>
  <dcterms:created xsi:type="dcterms:W3CDTF">2022-10-13T21:08:07Z</dcterms:created>
  <dcterms:modified xsi:type="dcterms:W3CDTF">2023-06-01T21:03:40Z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0x010100483727557648AA40B029C215891F95C5</vt:lpwstr>
  </property>
</Properties>
</file>

<file path=docProps/thumbnail.jpeg>
</file>